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0B_0.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Lst>
  <p:notesMasterIdLst>
    <p:notesMasterId r:id="rId25"/>
  </p:notesMasterIdLst>
  <p:sldIdLst>
    <p:sldId id="256" r:id="rId5"/>
    <p:sldId id="257" r:id="rId6"/>
    <p:sldId id="258" r:id="rId7"/>
    <p:sldId id="259" r:id="rId8"/>
    <p:sldId id="260" r:id="rId9"/>
    <p:sldId id="261" r:id="rId10"/>
    <p:sldId id="263" r:id="rId11"/>
    <p:sldId id="262" r:id="rId12"/>
    <p:sldId id="264" r:id="rId13"/>
    <p:sldId id="265" r:id="rId14"/>
    <p:sldId id="267" r:id="rId15"/>
    <p:sldId id="266" r:id="rId16"/>
    <p:sldId id="268" r:id="rId17"/>
    <p:sldId id="270" r:id="rId18"/>
    <p:sldId id="269" r:id="rId19"/>
    <p:sldId id="271" r:id="rId20"/>
    <p:sldId id="272" r:id="rId21"/>
    <p:sldId id="273" r:id="rId22"/>
    <p:sldId id="274" r:id="rId23"/>
    <p:sldId id="275" r:id="rId24"/>
  </p:sldIdLst>
  <p:sldSz cx="10058400" cy="77724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448">
          <p15:clr>
            <a:srgbClr val="A4A3A4"/>
          </p15:clr>
        </p15:guide>
        <p15:guide id="2" pos="3168">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D168A9F-60E3-D94C-062C-D2BED4FB593B}" name="Abigail White" initials="AW" userId="S::awhite@bso.org::a8460635-2bc1-4be0-aacf-20c23939cd7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07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B72B9A-1FD4-803F-2A4C-43C613A5417F}" v="156" dt="2023-10-11T16:44:13.521"/>
    <p1510:client id="{2C99831F-1AA3-E916-48B8-8BBAEE8765F2}" v="35" dt="2023-09-27T16:58:26.408"/>
    <p1510:client id="{31F1892E-17A2-34A0-4D65-9829925873F4}" v="9" dt="2023-09-28T17:13:31.613"/>
    <p1510:client id="{4CC8DBC1-E299-86CC-8576-9F068C7A4D44}" v="2" dt="2023-09-28T17:14:14.459"/>
    <p1510:client id="{4ED55DF6-7573-3CAB-C79A-625C3B18D0A0}" v="153" dt="2023-10-11T16:10:58.733"/>
    <p1510:client id="{83D43287-240C-8794-4D86-40FD98A14D2B}" v="76" dt="2023-09-27T16:32:40.835"/>
    <p1510:client id="{F70895A9-73D1-AC57-54A5-9E975EB2214E}" v="17" dt="2023-10-05T19:55:10.3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448"/>
        <p:guide pos="3168"/>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igail White" userId="S::awhite@bso.org::a8460635-2bc1-4be0-aacf-20c23939cd7f" providerId="AD" clId="Web-{31F1892E-17A2-34A0-4D65-9829925873F4}"/>
    <pc:docChg chg="modSld">
      <pc:chgData name="Abigail White" userId="S::awhite@bso.org::a8460635-2bc1-4be0-aacf-20c23939cd7f" providerId="AD" clId="Web-{31F1892E-17A2-34A0-4D65-9829925873F4}" dt="2023-09-28T17:13:31.613" v="7" actId="1076"/>
      <pc:docMkLst>
        <pc:docMk/>
      </pc:docMkLst>
      <pc:sldChg chg="addSp delSp modSp">
        <pc:chgData name="Abigail White" userId="S::awhite@bso.org::a8460635-2bc1-4be0-aacf-20c23939cd7f" providerId="AD" clId="Web-{31F1892E-17A2-34A0-4D65-9829925873F4}" dt="2023-09-28T17:13:31.613" v="7" actId="1076"/>
        <pc:sldMkLst>
          <pc:docMk/>
          <pc:sldMk cId="0" sldId="256"/>
        </pc:sldMkLst>
        <pc:picChg chg="add mod">
          <ac:chgData name="Abigail White" userId="S::awhite@bso.org::a8460635-2bc1-4be0-aacf-20c23939cd7f" providerId="AD" clId="Web-{31F1892E-17A2-34A0-4D65-9829925873F4}" dt="2023-09-28T17:13:31.613" v="7" actId="1076"/>
          <ac:picMkLst>
            <pc:docMk/>
            <pc:sldMk cId="0" sldId="256"/>
            <ac:picMk id="6" creationId="{C7CF62B0-D5ED-E491-9469-9D990242F4C4}"/>
          </ac:picMkLst>
        </pc:picChg>
        <pc:picChg chg="del">
          <ac:chgData name="Abigail White" userId="S::awhite@bso.org::a8460635-2bc1-4be0-aacf-20c23939cd7f" providerId="AD" clId="Web-{31F1892E-17A2-34A0-4D65-9829925873F4}" dt="2023-09-28T17:11:09.469" v="0"/>
          <ac:picMkLst>
            <pc:docMk/>
            <pc:sldMk cId="0" sldId="256"/>
            <ac:picMk id="55" creationId="{00000000-0000-0000-0000-000000000000}"/>
          </ac:picMkLst>
        </pc:picChg>
      </pc:sldChg>
    </pc:docChg>
  </pc:docChgLst>
  <pc:docChgLst>
    <pc:chgData name="Abigail White" userId="S::awhite@bso.org::a8460635-2bc1-4be0-aacf-20c23939cd7f" providerId="AD" clId="Web-{18B72B9A-1FD4-803F-2A4C-43C613A5417F}"/>
    <pc:docChg chg="addSld delSld modSld sldOrd">
      <pc:chgData name="Abigail White" userId="S::awhite@bso.org::a8460635-2bc1-4be0-aacf-20c23939cd7f" providerId="AD" clId="Web-{18B72B9A-1FD4-803F-2A4C-43C613A5417F}" dt="2023-10-11T16:44:13.521" v="100"/>
      <pc:docMkLst>
        <pc:docMk/>
      </pc:docMkLst>
      <pc:sldChg chg="delCm">
        <pc:chgData name="Abigail White" userId="S::awhite@bso.org::a8460635-2bc1-4be0-aacf-20c23939cd7f" providerId="AD" clId="Web-{18B72B9A-1FD4-803F-2A4C-43C613A5417F}" dt="2023-10-11T15:53:30.728" v="0"/>
        <pc:sldMkLst>
          <pc:docMk/>
          <pc:sldMk cId="0" sldId="256"/>
        </pc:sldMkLst>
        <pc:extLst>
          <p:ext xmlns:p="http://schemas.openxmlformats.org/presentationml/2006/main" uri="{D6D511B9-2390-475A-947B-AFAB55BFBCF1}">
            <pc226:cmChg xmlns:pc226="http://schemas.microsoft.com/office/powerpoint/2022/06/main/command" chg="del">
              <pc226:chgData name="Abigail White" userId="S::awhite@bso.org::a8460635-2bc1-4be0-aacf-20c23939cd7f" providerId="AD" clId="Web-{18B72B9A-1FD4-803F-2A4C-43C613A5417F}" dt="2023-10-11T15:53:30.728" v="0"/>
              <pc2:cmMkLst xmlns:pc2="http://schemas.microsoft.com/office/powerpoint/2019/9/main/command">
                <pc:docMk/>
                <pc:sldMk cId="0" sldId="256"/>
                <pc2:cmMk id="{5B3AAEE3-A78D-459A-B854-D820EE14EF2C}"/>
              </pc2:cmMkLst>
            </pc226:cmChg>
          </p:ext>
        </pc:extLst>
      </pc:sldChg>
      <pc:sldChg chg="ord">
        <pc:chgData name="Abigail White" userId="S::awhite@bso.org::a8460635-2bc1-4be0-aacf-20c23939cd7f" providerId="AD" clId="Web-{18B72B9A-1FD4-803F-2A4C-43C613A5417F}" dt="2023-10-11T16:44:13.521" v="100"/>
        <pc:sldMkLst>
          <pc:docMk/>
          <pc:sldMk cId="0" sldId="257"/>
        </pc:sldMkLst>
      </pc:sldChg>
      <pc:sldChg chg="addSp modSp ord">
        <pc:chgData name="Abigail White" userId="S::awhite@bso.org::a8460635-2bc1-4be0-aacf-20c23939cd7f" providerId="AD" clId="Web-{18B72B9A-1FD4-803F-2A4C-43C613A5417F}" dt="2023-10-11T16:19:01.356" v="64" actId="20577"/>
        <pc:sldMkLst>
          <pc:docMk/>
          <pc:sldMk cId="0" sldId="262"/>
        </pc:sldMkLst>
        <pc:spChg chg="mod">
          <ac:chgData name="Abigail White" userId="S::awhite@bso.org::a8460635-2bc1-4be0-aacf-20c23939cd7f" providerId="AD" clId="Web-{18B72B9A-1FD4-803F-2A4C-43C613A5417F}" dt="2023-10-11T16:19:01.356" v="64" actId="20577"/>
          <ac:spMkLst>
            <pc:docMk/>
            <pc:sldMk cId="0" sldId="262"/>
            <ac:spMk id="97" creationId="{00000000-0000-0000-0000-000000000000}"/>
          </ac:spMkLst>
        </pc:spChg>
        <pc:picChg chg="add mod modCrop">
          <ac:chgData name="Abigail White" userId="S::awhite@bso.org::a8460635-2bc1-4be0-aacf-20c23939cd7f" providerId="AD" clId="Web-{18B72B9A-1FD4-803F-2A4C-43C613A5417F}" dt="2023-10-11T16:17:49.041" v="23" actId="1076"/>
          <ac:picMkLst>
            <pc:docMk/>
            <pc:sldMk cId="0" sldId="262"/>
            <ac:picMk id="2" creationId="{F4C0A779-8EB6-DBA9-3A81-E01F0B512A3F}"/>
          </ac:picMkLst>
        </pc:picChg>
        <pc:picChg chg="mod">
          <ac:chgData name="Abigail White" userId="S::awhite@bso.org::a8460635-2bc1-4be0-aacf-20c23939cd7f" providerId="AD" clId="Web-{18B72B9A-1FD4-803F-2A4C-43C613A5417F}" dt="2023-10-11T16:17:45.604" v="22" actId="14100"/>
          <ac:picMkLst>
            <pc:docMk/>
            <pc:sldMk cId="0" sldId="262"/>
            <ac:picMk id="96" creationId="{00000000-0000-0000-0000-000000000000}"/>
          </ac:picMkLst>
        </pc:picChg>
      </pc:sldChg>
      <pc:sldChg chg="ord">
        <pc:chgData name="Abigail White" userId="S::awhite@bso.org::a8460635-2bc1-4be0-aacf-20c23939cd7f" providerId="AD" clId="Web-{18B72B9A-1FD4-803F-2A4C-43C613A5417F}" dt="2023-10-11T15:53:43.463" v="2"/>
        <pc:sldMkLst>
          <pc:docMk/>
          <pc:sldMk cId="0" sldId="266"/>
        </pc:sldMkLst>
      </pc:sldChg>
      <pc:sldChg chg="modSp">
        <pc:chgData name="Abigail White" userId="S::awhite@bso.org::a8460635-2bc1-4be0-aacf-20c23939cd7f" providerId="AD" clId="Web-{18B72B9A-1FD4-803F-2A4C-43C613A5417F}" dt="2023-10-11T16:21:10.704" v="69" actId="1076"/>
        <pc:sldMkLst>
          <pc:docMk/>
          <pc:sldMk cId="0" sldId="268"/>
        </pc:sldMkLst>
        <pc:spChg chg="mod">
          <ac:chgData name="Abigail White" userId="S::awhite@bso.org::a8460635-2bc1-4be0-aacf-20c23939cd7f" providerId="AD" clId="Web-{18B72B9A-1FD4-803F-2A4C-43C613A5417F}" dt="2023-10-11T16:21:10.704" v="69" actId="1076"/>
          <ac:spMkLst>
            <pc:docMk/>
            <pc:sldMk cId="0" sldId="268"/>
            <ac:spMk id="134" creationId="{00000000-0000-0000-0000-000000000000}"/>
          </ac:spMkLst>
        </pc:spChg>
        <pc:picChg chg="mod">
          <ac:chgData name="Abigail White" userId="S::awhite@bso.org::a8460635-2bc1-4be0-aacf-20c23939cd7f" providerId="AD" clId="Web-{18B72B9A-1FD4-803F-2A4C-43C613A5417F}" dt="2023-10-11T16:21:04.751" v="68" actId="1076"/>
          <ac:picMkLst>
            <pc:docMk/>
            <pc:sldMk cId="0" sldId="268"/>
            <ac:picMk id="2" creationId="{EBC8D99F-3782-BF48-84EC-372FEC9A586C}"/>
          </ac:picMkLst>
        </pc:picChg>
      </pc:sldChg>
      <pc:sldChg chg="modSp">
        <pc:chgData name="Abigail White" userId="S::awhite@bso.org::a8460635-2bc1-4be0-aacf-20c23939cd7f" providerId="AD" clId="Web-{18B72B9A-1FD4-803F-2A4C-43C613A5417F}" dt="2023-10-11T16:21:32.424" v="71" actId="20577"/>
        <pc:sldMkLst>
          <pc:docMk/>
          <pc:sldMk cId="0" sldId="270"/>
        </pc:sldMkLst>
        <pc:spChg chg="mod">
          <ac:chgData name="Abigail White" userId="S::awhite@bso.org::a8460635-2bc1-4be0-aacf-20c23939cd7f" providerId="AD" clId="Web-{18B72B9A-1FD4-803F-2A4C-43C613A5417F}" dt="2023-10-11T16:21:32.424" v="71" actId="20577"/>
          <ac:spMkLst>
            <pc:docMk/>
            <pc:sldMk cId="0" sldId="270"/>
            <ac:spMk id="149" creationId="{00000000-0000-0000-0000-000000000000}"/>
          </ac:spMkLst>
        </pc:spChg>
      </pc:sldChg>
      <pc:sldChg chg="addSp delSp modSp new del">
        <pc:chgData name="Abigail White" userId="S::awhite@bso.org::a8460635-2bc1-4be0-aacf-20c23939cd7f" providerId="AD" clId="Web-{18B72B9A-1FD4-803F-2A4C-43C613A5417F}" dt="2023-10-11T16:44:10.459" v="99"/>
        <pc:sldMkLst>
          <pc:docMk/>
          <pc:sldMk cId="1242675827" sldId="276"/>
        </pc:sldMkLst>
        <pc:spChg chg="add del mod">
          <ac:chgData name="Abigail White" userId="S::awhite@bso.org::a8460635-2bc1-4be0-aacf-20c23939cd7f" providerId="AD" clId="Web-{18B72B9A-1FD4-803F-2A4C-43C613A5417F}" dt="2023-10-11T16:43:03.770" v="88" actId="20577"/>
          <ac:spMkLst>
            <pc:docMk/>
            <pc:sldMk cId="1242675827" sldId="276"/>
            <ac:spMk id="2" creationId="{2002E7DB-F640-64DB-F9A5-238F4D80E567}"/>
          </ac:spMkLst>
        </pc:spChg>
        <pc:spChg chg="add del mod">
          <ac:chgData name="Abigail White" userId="S::awhite@bso.org::a8460635-2bc1-4be0-aacf-20c23939cd7f" providerId="AD" clId="Web-{18B72B9A-1FD4-803F-2A4C-43C613A5417F}" dt="2023-10-11T16:42:27.206" v="77"/>
          <ac:spMkLst>
            <pc:docMk/>
            <pc:sldMk cId="1242675827" sldId="276"/>
            <ac:spMk id="3" creationId="{0C33EB7F-C0B1-6031-4481-0E4299A2B906}"/>
          </ac:spMkLst>
        </pc:spChg>
        <pc:spChg chg="add mod">
          <ac:chgData name="Abigail White" userId="S::awhite@bso.org::a8460635-2bc1-4be0-aacf-20c23939cd7f" providerId="AD" clId="Web-{18B72B9A-1FD4-803F-2A4C-43C613A5417F}" dt="2023-10-11T16:43:59.255" v="98" actId="20577"/>
          <ac:spMkLst>
            <pc:docMk/>
            <pc:sldMk cId="1242675827" sldId="276"/>
            <ac:spMk id="4" creationId="{CC007F09-1915-31C1-F533-517AFDD0852B}"/>
          </ac:spMkLst>
        </pc:spChg>
      </pc:sldChg>
    </pc:docChg>
  </pc:docChgLst>
  <pc:docChgLst>
    <pc:chgData name="Abigail White" userId="S::awhite@bso.org::a8460635-2bc1-4be0-aacf-20c23939cd7f" providerId="AD" clId="Web-{83D43287-240C-8794-4D86-40FD98A14D2B}"/>
    <pc:docChg chg="mod modSld sldOrd">
      <pc:chgData name="Abigail White" userId="S::awhite@bso.org::a8460635-2bc1-4be0-aacf-20c23939cd7f" providerId="AD" clId="Web-{83D43287-240C-8794-4D86-40FD98A14D2B}" dt="2023-09-27T16:32:40.835" v="69"/>
      <pc:docMkLst>
        <pc:docMk/>
      </pc:docMkLst>
      <pc:sldChg chg="modSp addCm modCm">
        <pc:chgData name="Abigail White" userId="S::awhite@bso.org::a8460635-2bc1-4be0-aacf-20c23939cd7f" providerId="AD" clId="Web-{83D43287-240C-8794-4D86-40FD98A14D2B}" dt="2023-09-27T16:32:40.835" v="69"/>
        <pc:sldMkLst>
          <pc:docMk/>
          <pc:sldMk cId="0" sldId="256"/>
        </pc:sldMkLst>
        <pc:picChg chg="mod">
          <ac:chgData name="Abigail White" userId="S::awhite@bso.org::a8460635-2bc1-4be0-aacf-20c23939cd7f" providerId="AD" clId="Web-{83D43287-240C-8794-4D86-40FD98A14D2B}" dt="2023-09-27T16:28:14.067" v="11" actId="1076"/>
          <ac:picMkLst>
            <pc:docMk/>
            <pc:sldMk cId="0" sldId="256"/>
            <ac:picMk id="58" creationId="{00000000-0000-0000-0000-000000000000}"/>
          </ac:picMkLst>
        </pc:picChg>
        <pc:extLst>
          <p:ext xmlns:p="http://schemas.openxmlformats.org/presentationml/2006/main" uri="{D6D511B9-2390-475A-947B-AFAB55BFBCF1}">
            <pc226:cmChg xmlns:pc226="http://schemas.microsoft.com/office/powerpoint/2022/06/main/command" chg="add">
              <pc226:chgData name="Abigail White" userId="S::awhite@bso.org::a8460635-2bc1-4be0-aacf-20c23939cd7f" providerId="AD" clId="Web-{83D43287-240C-8794-4D86-40FD98A14D2B}" dt="2023-09-27T16:32:40.835" v="69"/>
              <pc2:cmMkLst xmlns:pc2="http://schemas.microsoft.com/office/powerpoint/2019/9/main/command">
                <pc:docMk/>
                <pc:sldMk cId="0" sldId="256"/>
                <pc2:cmMk id="{5B3AAEE3-A78D-459A-B854-D820EE14EF2C}"/>
              </pc2:cmMkLst>
              <pc226:cmRplyChg chg="add">
                <pc226:chgData name="Abigail White" userId="S::awhite@bso.org::a8460635-2bc1-4be0-aacf-20c23939cd7f" providerId="AD" clId="Web-{83D43287-240C-8794-4D86-40FD98A14D2B}" dt="2023-09-27T16:32:40.835" v="69"/>
                <pc2:cmRplyMkLst xmlns:pc2="http://schemas.microsoft.com/office/powerpoint/2019/9/main/command">
                  <pc:docMk/>
                  <pc:sldMk cId="0" sldId="256"/>
                  <pc2:cmMk id="{5B3AAEE3-A78D-459A-B854-D820EE14EF2C}"/>
                  <pc2:cmRplyMk id="{42411116-118F-4CC5-BF34-95EA0E25C854}"/>
                </pc2:cmRplyMkLst>
              </pc226:cmRplyChg>
            </pc226:cmChg>
          </p:ext>
        </pc:extLst>
      </pc:sldChg>
      <pc:sldChg chg="ord">
        <pc:chgData name="Abigail White" userId="S::awhite@bso.org::a8460635-2bc1-4be0-aacf-20c23939cd7f" providerId="AD" clId="Web-{83D43287-240C-8794-4D86-40FD98A14D2B}" dt="2023-09-27T16:24:53.070" v="2"/>
        <pc:sldMkLst>
          <pc:docMk/>
          <pc:sldMk cId="0" sldId="257"/>
        </pc:sldMkLst>
      </pc:sldChg>
      <pc:sldChg chg="modSp">
        <pc:chgData name="Abigail White" userId="S::awhite@bso.org::a8460635-2bc1-4be0-aacf-20c23939cd7f" providerId="AD" clId="Web-{83D43287-240C-8794-4D86-40FD98A14D2B}" dt="2023-09-27T16:28:15.021" v="18" actId="20577"/>
        <pc:sldMkLst>
          <pc:docMk/>
          <pc:sldMk cId="0" sldId="258"/>
        </pc:sldMkLst>
        <pc:spChg chg="mod">
          <ac:chgData name="Abigail White" userId="S::awhite@bso.org::a8460635-2bc1-4be0-aacf-20c23939cd7f" providerId="AD" clId="Web-{83D43287-240C-8794-4D86-40FD98A14D2B}" dt="2023-09-27T16:28:15.021" v="18" actId="20577"/>
          <ac:spMkLst>
            <pc:docMk/>
            <pc:sldMk cId="0" sldId="258"/>
            <ac:spMk id="71" creationId="{00000000-0000-0000-0000-000000000000}"/>
          </ac:spMkLst>
        </pc:spChg>
      </pc:sldChg>
      <pc:sldChg chg="addSp delSp modSp addCm">
        <pc:chgData name="Abigail White" userId="S::awhite@bso.org::a8460635-2bc1-4be0-aacf-20c23939cd7f" providerId="AD" clId="Web-{83D43287-240C-8794-4D86-40FD98A14D2B}" dt="2023-09-27T16:32:29.240" v="68"/>
        <pc:sldMkLst>
          <pc:docMk/>
          <pc:sldMk cId="0" sldId="267"/>
        </pc:sldMkLst>
        <pc:spChg chg="mod">
          <ac:chgData name="Abigail White" userId="S::awhite@bso.org::a8460635-2bc1-4be0-aacf-20c23939cd7f" providerId="AD" clId="Web-{83D43287-240C-8794-4D86-40FD98A14D2B}" dt="2023-09-27T16:29:08.946" v="31" actId="20577"/>
          <ac:spMkLst>
            <pc:docMk/>
            <pc:sldMk cId="0" sldId="267"/>
            <ac:spMk id="127" creationId="{00000000-0000-0000-0000-000000000000}"/>
          </ac:spMkLst>
        </pc:spChg>
        <pc:picChg chg="add mod">
          <ac:chgData name="Abigail White" userId="S::awhite@bso.org::a8460635-2bc1-4be0-aacf-20c23939cd7f" providerId="AD" clId="Web-{83D43287-240C-8794-4D86-40FD98A14D2B}" dt="2023-09-27T16:30:13.044" v="40" actId="1076"/>
          <ac:picMkLst>
            <pc:docMk/>
            <pc:sldMk cId="0" sldId="267"/>
            <ac:picMk id="2" creationId="{80031C41-D536-2C66-4BC5-41F62B032FC0}"/>
          </ac:picMkLst>
        </pc:picChg>
        <pc:picChg chg="del mod">
          <ac:chgData name="Abigail White" userId="S::awhite@bso.org::a8460635-2bc1-4be0-aacf-20c23939cd7f" providerId="AD" clId="Web-{83D43287-240C-8794-4D86-40FD98A14D2B}" dt="2023-09-27T16:30:06.434" v="39"/>
          <ac:picMkLst>
            <pc:docMk/>
            <pc:sldMk cId="0" sldId="267"/>
            <ac:picMk id="128" creationId="{00000000-0000-0000-0000-000000000000}"/>
          </ac:picMkLst>
        </pc:picChg>
        <pc:picChg chg="del">
          <ac:chgData name="Abigail White" userId="S::awhite@bso.org::a8460635-2bc1-4be0-aacf-20c23939cd7f" providerId="AD" clId="Web-{83D43287-240C-8794-4D86-40FD98A14D2B}" dt="2023-09-27T16:29:10.212" v="32"/>
          <ac:picMkLst>
            <pc:docMk/>
            <pc:sldMk cId="0" sldId="267"/>
            <ac:picMk id="129" creationId="{00000000-0000-0000-0000-000000000000}"/>
          </ac:picMkLst>
        </pc:picChg>
        <pc:extLst>
          <p:ext xmlns:p="http://schemas.openxmlformats.org/presentationml/2006/main" uri="{D6D511B9-2390-475A-947B-AFAB55BFBCF1}">
            <pc226:cmChg xmlns:pc226="http://schemas.microsoft.com/office/powerpoint/2022/06/main/command" chg="add">
              <pc226:chgData name="Abigail White" userId="S::awhite@bso.org::a8460635-2bc1-4be0-aacf-20c23939cd7f" providerId="AD" clId="Web-{83D43287-240C-8794-4D86-40FD98A14D2B}" dt="2023-09-27T16:32:29.240" v="68"/>
              <pc2:cmMkLst xmlns:pc2="http://schemas.microsoft.com/office/powerpoint/2019/9/main/command">
                <pc:docMk/>
                <pc:sldMk cId="0" sldId="267"/>
                <pc2:cmMk id="{2EE582B9-785F-4A15-9AC2-2BB579B6667D}"/>
              </pc2:cmMkLst>
            </pc226:cmChg>
          </p:ext>
        </pc:extLst>
      </pc:sldChg>
      <pc:sldChg chg="addSp delSp modSp">
        <pc:chgData name="Abigail White" userId="S::awhite@bso.org::a8460635-2bc1-4be0-aacf-20c23939cd7f" providerId="AD" clId="Web-{83D43287-240C-8794-4D86-40FD98A14D2B}" dt="2023-09-27T16:31:18.329" v="56" actId="20577"/>
        <pc:sldMkLst>
          <pc:docMk/>
          <pc:sldMk cId="0" sldId="268"/>
        </pc:sldMkLst>
        <pc:spChg chg="mod">
          <ac:chgData name="Abigail White" userId="S::awhite@bso.org::a8460635-2bc1-4be0-aacf-20c23939cd7f" providerId="AD" clId="Web-{83D43287-240C-8794-4D86-40FD98A14D2B}" dt="2023-09-27T16:31:18.329" v="56" actId="20577"/>
          <ac:spMkLst>
            <pc:docMk/>
            <pc:sldMk cId="0" sldId="268"/>
            <ac:spMk id="134" creationId="{00000000-0000-0000-0000-000000000000}"/>
          </ac:spMkLst>
        </pc:spChg>
        <pc:spChg chg="del">
          <ac:chgData name="Abigail White" userId="S::awhite@bso.org::a8460635-2bc1-4be0-aacf-20c23939cd7f" providerId="AD" clId="Web-{83D43287-240C-8794-4D86-40FD98A14D2B}" dt="2023-09-27T16:30:39.483" v="45"/>
          <ac:spMkLst>
            <pc:docMk/>
            <pc:sldMk cId="0" sldId="268"/>
            <ac:spMk id="137" creationId="{00000000-0000-0000-0000-000000000000}"/>
          </ac:spMkLst>
        </pc:spChg>
        <pc:picChg chg="add mod">
          <ac:chgData name="Abigail White" userId="S::awhite@bso.org::a8460635-2bc1-4be0-aacf-20c23939cd7f" providerId="AD" clId="Web-{83D43287-240C-8794-4D86-40FD98A14D2B}" dt="2023-09-27T16:30:46.796" v="47" actId="1076"/>
          <ac:picMkLst>
            <pc:docMk/>
            <pc:sldMk cId="0" sldId="268"/>
            <ac:picMk id="2" creationId="{EBC8D99F-3782-BF48-84EC-372FEC9A586C}"/>
          </ac:picMkLst>
        </pc:picChg>
        <pc:picChg chg="del">
          <ac:chgData name="Abigail White" userId="S::awhite@bso.org::a8460635-2bc1-4be0-aacf-20c23939cd7f" providerId="AD" clId="Web-{83D43287-240C-8794-4D86-40FD98A14D2B}" dt="2023-09-27T16:30:41.843" v="46"/>
          <ac:picMkLst>
            <pc:docMk/>
            <pc:sldMk cId="0" sldId="268"/>
            <ac:picMk id="135" creationId="{00000000-0000-0000-0000-000000000000}"/>
          </ac:picMkLst>
        </pc:picChg>
      </pc:sldChg>
      <pc:sldChg chg="ord">
        <pc:chgData name="Abigail White" userId="S::awhite@bso.org::a8460635-2bc1-4be0-aacf-20c23939cd7f" providerId="AD" clId="Web-{83D43287-240C-8794-4D86-40FD98A14D2B}" dt="2023-09-27T16:31:19.283" v="57"/>
        <pc:sldMkLst>
          <pc:docMk/>
          <pc:sldMk cId="0" sldId="269"/>
        </pc:sldMkLst>
      </pc:sldChg>
      <pc:sldChg chg="modSp">
        <pc:chgData name="Abigail White" userId="S::awhite@bso.org::a8460635-2bc1-4be0-aacf-20c23939cd7f" providerId="AD" clId="Web-{83D43287-240C-8794-4D86-40FD98A14D2B}" dt="2023-09-27T16:32:09.817" v="67" actId="20577"/>
        <pc:sldMkLst>
          <pc:docMk/>
          <pc:sldMk cId="0" sldId="273"/>
        </pc:sldMkLst>
        <pc:spChg chg="mod">
          <ac:chgData name="Abigail White" userId="S::awhite@bso.org::a8460635-2bc1-4be0-aacf-20c23939cd7f" providerId="AD" clId="Web-{83D43287-240C-8794-4D86-40FD98A14D2B}" dt="2023-09-27T16:32:09.817" v="67" actId="20577"/>
          <ac:spMkLst>
            <pc:docMk/>
            <pc:sldMk cId="0" sldId="273"/>
            <ac:spMk id="167" creationId="{00000000-0000-0000-0000-000000000000}"/>
          </ac:spMkLst>
        </pc:spChg>
      </pc:sldChg>
    </pc:docChg>
  </pc:docChgLst>
  <pc:docChgLst>
    <pc:chgData name="Erica Lindamood" userId="S::elindamood@bso.org::a7564435-d754-4a42-b335-4fcb9a19e8d2" providerId="AD" clId="Web-{4ED55DF6-7573-3CAB-C79A-625C3B18D0A0}"/>
    <pc:docChg chg="modSld">
      <pc:chgData name="Erica Lindamood" userId="S::elindamood@bso.org::a7564435-d754-4a42-b335-4fcb9a19e8d2" providerId="AD" clId="Web-{4ED55DF6-7573-3CAB-C79A-625C3B18D0A0}" dt="2023-10-11T16:10:58.280" v="140" actId="20577"/>
      <pc:docMkLst>
        <pc:docMk/>
      </pc:docMkLst>
      <pc:sldChg chg="modSp">
        <pc:chgData name="Erica Lindamood" userId="S::elindamood@bso.org::a7564435-d754-4a42-b335-4fcb9a19e8d2" providerId="AD" clId="Web-{4ED55DF6-7573-3CAB-C79A-625C3B18D0A0}" dt="2023-10-11T15:59:22.600" v="65" actId="20577"/>
        <pc:sldMkLst>
          <pc:docMk/>
          <pc:sldMk cId="0" sldId="257"/>
        </pc:sldMkLst>
        <pc:spChg chg="mod">
          <ac:chgData name="Erica Lindamood" userId="S::elindamood@bso.org::a7564435-d754-4a42-b335-4fcb9a19e8d2" providerId="AD" clId="Web-{4ED55DF6-7573-3CAB-C79A-625C3B18D0A0}" dt="2023-10-11T15:59:22.600" v="65" actId="20577"/>
          <ac:spMkLst>
            <pc:docMk/>
            <pc:sldMk cId="0" sldId="257"/>
            <ac:spMk id="66" creationId="{00000000-0000-0000-0000-000000000000}"/>
          </ac:spMkLst>
        </pc:spChg>
      </pc:sldChg>
      <pc:sldChg chg="modSp">
        <pc:chgData name="Erica Lindamood" userId="S::elindamood@bso.org::a7564435-d754-4a42-b335-4fcb9a19e8d2" providerId="AD" clId="Web-{4ED55DF6-7573-3CAB-C79A-625C3B18D0A0}" dt="2023-10-11T15:57:19.674" v="10" actId="20577"/>
        <pc:sldMkLst>
          <pc:docMk/>
          <pc:sldMk cId="0" sldId="258"/>
        </pc:sldMkLst>
        <pc:spChg chg="mod">
          <ac:chgData name="Erica Lindamood" userId="S::elindamood@bso.org::a7564435-d754-4a42-b335-4fcb9a19e8d2" providerId="AD" clId="Web-{4ED55DF6-7573-3CAB-C79A-625C3B18D0A0}" dt="2023-10-11T15:57:19.674" v="10" actId="20577"/>
          <ac:spMkLst>
            <pc:docMk/>
            <pc:sldMk cId="0" sldId="258"/>
            <ac:spMk id="71" creationId="{00000000-0000-0000-0000-000000000000}"/>
          </ac:spMkLst>
        </pc:spChg>
      </pc:sldChg>
      <pc:sldChg chg="modSp">
        <pc:chgData name="Erica Lindamood" userId="S::elindamood@bso.org::a7564435-d754-4a42-b335-4fcb9a19e8d2" providerId="AD" clId="Web-{4ED55DF6-7573-3CAB-C79A-625C3B18D0A0}" dt="2023-10-11T16:01:22.338" v="97" actId="20577"/>
        <pc:sldMkLst>
          <pc:docMk/>
          <pc:sldMk cId="0" sldId="265"/>
        </pc:sldMkLst>
        <pc:spChg chg="mod">
          <ac:chgData name="Erica Lindamood" userId="S::elindamood@bso.org::a7564435-d754-4a42-b335-4fcb9a19e8d2" providerId="AD" clId="Web-{4ED55DF6-7573-3CAB-C79A-625C3B18D0A0}" dt="2023-10-11T16:01:22.338" v="97" actId="20577"/>
          <ac:spMkLst>
            <pc:docMk/>
            <pc:sldMk cId="0" sldId="265"/>
            <ac:spMk id="114" creationId="{00000000-0000-0000-0000-000000000000}"/>
          </ac:spMkLst>
        </pc:spChg>
        <pc:spChg chg="mod">
          <ac:chgData name="Erica Lindamood" userId="S::elindamood@bso.org::a7564435-d754-4a42-b335-4fcb9a19e8d2" providerId="AD" clId="Web-{4ED55DF6-7573-3CAB-C79A-625C3B18D0A0}" dt="2023-10-11T16:00:38.790" v="88" actId="20577"/>
          <ac:spMkLst>
            <pc:docMk/>
            <pc:sldMk cId="0" sldId="265"/>
            <ac:spMk id="116" creationId="{00000000-0000-0000-0000-000000000000}"/>
          </ac:spMkLst>
        </pc:spChg>
      </pc:sldChg>
      <pc:sldChg chg="modSp">
        <pc:chgData name="Erica Lindamood" userId="S::elindamood@bso.org::a7564435-d754-4a42-b335-4fcb9a19e8d2" providerId="AD" clId="Web-{4ED55DF6-7573-3CAB-C79A-625C3B18D0A0}" dt="2023-10-11T16:03:41.171" v="121" actId="20577"/>
        <pc:sldMkLst>
          <pc:docMk/>
          <pc:sldMk cId="0" sldId="267"/>
        </pc:sldMkLst>
        <pc:spChg chg="mod">
          <ac:chgData name="Erica Lindamood" userId="S::elindamood@bso.org::a7564435-d754-4a42-b335-4fcb9a19e8d2" providerId="AD" clId="Web-{4ED55DF6-7573-3CAB-C79A-625C3B18D0A0}" dt="2023-10-11T16:03:41.171" v="121" actId="20577"/>
          <ac:spMkLst>
            <pc:docMk/>
            <pc:sldMk cId="0" sldId="267"/>
            <ac:spMk id="127" creationId="{00000000-0000-0000-0000-000000000000}"/>
          </ac:spMkLst>
        </pc:spChg>
      </pc:sldChg>
      <pc:sldChg chg="modSp">
        <pc:chgData name="Erica Lindamood" userId="S::elindamood@bso.org::a7564435-d754-4a42-b335-4fcb9a19e8d2" providerId="AD" clId="Web-{4ED55DF6-7573-3CAB-C79A-625C3B18D0A0}" dt="2023-10-11T16:10:58.280" v="140" actId="20577"/>
        <pc:sldMkLst>
          <pc:docMk/>
          <pc:sldMk cId="0" sldId="270"/>
        </pc:sldMkLst>
        <pc:spChg chg="mod">
          <ac:chgData name="Erica Lindamood" userId="S::elindamood@bso.org::a7564435-d754-4a42-b335-4fcb9a19e8d2" providerId="AD" clId="Web-{4ED55DF6-7573-3CAB-C79A-625C3B18D0A0}" dt="2023-10-11T16:05:07.096" v="132" actId="20577"/>
          <ac:spMkLst>
            <pc:docMk/>
            <pc:sldMk cId="0" sldId="270"/>
            <ac:spMk id="148" creationId="{00000000-0000-0000-0000-000000000000}"/>
          </ac:spMkLst>
        </pc:spChg>
        <pc:spChg chg="mod">
          <ac:chgData name="Erica Lindamood" userId="S::elindamood@bso.org::a7564435-d754-4a42-b335-4fcb9a19e8d2" providerId="AD" clId="Web-{4ED55DF6-7573-3CAB-C79A-625C3B18D0A0}" dt="2023-10-11T16:10:58.280" v="140" actId="20577"/>
          <ac:spMkLst>
            <pc:docMk/>
            <pc:sldMk cId="0" sldId="270"/>
            <ac:spMk id="149" creationId="{00000000-0000-0000-0000-000000000000}"/>
          </ac:spMkLst>
        </pc:spChg>
      </pc:sldChg>
    </pc:docChg>
  </pc:docChgLst>
  <pc:docChgLst>
    <pc:chgData name="Abigail White" userId="S::awhite@bso.org::a8460635-2bc1-4be0-aacf-20c23939cd7f" providerId="AD" clId="Web-{2C99831F-1AA3-E916-48B8-8BBAEE8765F2}"/>
    <pc:docChg chg="modSld">
      <pc:chgData name="Abigail White" userId="S::awhite@bso.org::a8460635-2bc1-4be0-aacf-20c23939cd7f" providerId="AD" clId="Web-{2C99831F-1AA3-E916-48B8-8BBAEE8765F2}" dt="2023-09-27T16:58:26.408" v="33"/>
      <pc:docMkLst>
        <pc:docMk/>
      </pc:docMkLst>
      <pc:sldChg chg="addSp delSp modSp modCm">
        <pc:chgData name="Abigail White" userId="S::awhite@bso.org::a8460635-2bc1-4be0-aacf-20c23939cd7f" providerId="AD" clId="Web-{2C99831F-1AA3-E916-48B8-8BBAEE8765F2}" dt="2023-09-27T16:58:26.408" v="33"/>
        <pc:sldMkLst>
          <pc:docMk/>
          <pc:sldMk cId="0" sldId="256"/>
        </pc:sldMkLst>
        <pc:spChg chg="add mod">
          <ac:chgData name="Abigail White" userId="S::awhite@bso.org::a8460635-2bc1-4be0-aacf-20c23939cd7f" providerId="AD" clId="Web-{2C99831F-1AA3-E916-48B8-8BBAEE8765F2}" dt="2023-09-27T16:57:34.968" v="24" actId="1076"/>
          <ac:spMkLst>
            <pc:docMk/>
            <pc:sldMk cId="0" sldId="256"/>
            <ac:spMk id="2" creationId="{90ACF4B7-A83F-2833-9D8A-B7BD02411F05}"/>
          </ac:spMkLst>
        </pc:spChg>
        <pc:spChg chg="add mod">
          <ac:chgData name="Abigail White" userId="S::awhite@bso.org::a8460635-2bc1-4be0-aacf-20c23939cd7f" providerId="AD" clId="Web-{2C99831F-1AA3-E916-48B8-8BBAEE8765F2}" dt="2023-09-27T16:57:57.110" v="27" actId="1076"/>
          <ac:spMkLst>
            <pc:docMk/>
            <pc:sldMk cId="0" sldId="256"/>
            <ac:spMk id="3" creationId="{487B2399-D204-CA4B-808F-06352F65AE42}"/>
          </ac:spMkLst>
        </pc:spChg>
        <pc:spChg chg="add mod">
          <ac:chgData name="Abigail White" userId="S::awhite@bso.org::a8460635-2bc1-4be0-aacf-20c23939cd7f" providerId="AD" clId="Web-{2C99831F-1AA3-E916-48B8-8BBAEE8765F2}" dt="2023-09-27T16:58:13.204" v="30" actId="1076"/>
          <ac:spMkLst>
            <pc:docMk/>
            <pc:sldMk cId="0" sldId="256"/>
            <ac:spMk id="4" creationId="{0274FE29-218B-982A-F25F-1BFF0B131108}"/>
          </ac:spMkLst>
        </pc:spChg>
        <pc:spChg chg="add mod">
          <ac:chgData name="Abigail White" userId="S::awhite@bso.org::a8460635-2bc1-4be0-aacf-20c23939cd7f" providerId="AD" clId="Web-{2C99831F-1AA3-E916-48B8-8BBAEE8765F2}" dt="2023-09-27T16:58:19.861" v="32" actId="1076"/>
          <ac:spMkLst>
            <pc:docMk/>
            <pc:sldMk cId="0" sldId="256"/>
            <ac:spMk id="5" creationId="{215C3AE2-04E5-33DE-383A-70D417F676E1}"/>
          </ac:spMkLst>
        </pc:spChg>
        <pc:picChg chg="mod">
          <ac:chgData name="Abigail White" userId="S::awhite@bso.org::a8460635-2bc1-4be0-aacf-20c23939cd7f" providerId="AD" clId="Web-{2C99831F-1AA3-E916-48B8-8BBAEE8765F2}" dt="2023-09-27T16:55:59.651" v="15" actId="1076"/>
          <ac:picMkLst>
            <pc:docMk/>
            <pc:sldMk cId="0" sldId="256"/>
            <ac:picMk id="56" creationId="{00000000-0000-0000-0000-000000000000}"/>
          </ac:picMkLst>
        </pc:picChg>
        <pc:picChg chg="mod">
          <ac:chgData name="Abigail White" userId="S::awhite@bso.org::a8460635-2bc1-4be0-aacf-20c23939cd7f" providerId="AD" clId="Web-{2C99831F-1AA3-E916-48B8-8BBAEE8765F2}" dt="2023-09-27T16:55:59.651" v="16" actId="1076"/>
          <ac:picMkLst>
            <pc:docMk/>
            <pc:sldMk cId="0" sldId="256"/>
            <ac:picMk id="57" creationId="{00000000-0000-0000-0000-000000000000}"/>
          </ac:picMkLst>
        </pc:picChg>
        <pc:picChg chg="del">
          <ac:chgData name="Abigail White" userId="S::awhite@bso.org::a8460635-2bc1-4be0-aacf-20c23939cd7f" providerId="AD" clId="Web-{2C99831F-1AA3-E916-48B8-8BBAEE8765F2}" dt="2023-09-27T16:55:25.931" v="0"/>
          <ac:picMkLst>
            <pc:docMk/>
            <pc:sldMk cId="0" sldId="256"/>
            <ac:picMk id="58" creationId="{00000000-0000-0000-0000-000000000000}"/>
          </ac:picMkLst>
        </pc:picChg>
        <pc:picChg chg="mod">
          <ac:chgData name="Abigail White" userId="S::awhite@bso.org::a8460635-2bc1-4be0-aacf-20c23939cd7f" providerId="AD" clId="Web-{2C99831F-1AA3-E916-48B8-8BBAEE8765F2}" dt="2023-09-27T16:55:59.651" v="17" actId="1076"/>
          <ac:picMkLst>
            <pc:docMk/>
            <pc:sldMk cId="0" sldId="256"/>
            <ac:picMk id="59" creationId="{00000000-0000-0000-0000-000000000000}"/>
          </ac:picMkLst>
        </pc:picChg>
        <pc:picChg chg="mod">
          <ac:chgData name="Abigail White" userId="S::awhite@bso.org::a8460635-2bc1-4be0-aacf-20c23939cd7f" providerId="AD" clId="Web-{2C99831F-1AA3-E916-48B8-8BBAEE8765F2}" dt="2023-09-27T16:58:19.845" v="31" actId="1076"/>
          <ac:picMkLst>
            <pc:docMk/>
            <pc:sldMk cId="0" sldId="256"/>
            <ac:picMk id="60" creationId="{00000000-0000-0000-0000-000000000000}"/>
          </ac:picMkLst>
        </pc:picChg>
        <pc:extLst>
          <p:ext xmlns:p="http://schemas.openxmlformats.org/presentationml/2006/main" uri="{D6D511B9-2390-475A-947B-AFAB55BFBCF1}">
            <pc226:cmChg xmlns:pc226="http://schemas.microsoft.com/office/powerpoint/2022/06/main/command" chg="">
              <pc226:chgData name="Abigail White" userId="S::awhite@bso.org::a8460635-2bc1-4be0-aacf-20c23939cd7f" providerId="AD" clId="Web-{2C99831F-1AA3-E916-48B8-8BBAEE8765F2}" dt="2023-09-27T16:58:26.408" v="33"/>
              <pc2:cmMkLst xmlns:pc2="http://schemas.microsoft.com/office/powerpoint/2019/9/main/command">
                <pc:docMk/>
                <pc:sldMk cId="0" sldId="256"/>
                <pc2:cmMk id="{5B3AAEE3-A78D-459A-B854-D820EE14EF2C}"/>
              </pc2:cmMkLst>
              <pc226:cmRplyChg chg="mod modRxn">
                <pc226:chgData name="Abigail White" userId="S::awhite@bso.org::a8460635-2bc1-4be0-aacf-20c23939cd7f" providerId="AD" clId="Web-{2C99831F-1AA3-E916-48B8-8BBAEE8765F2}" dt="2023-09-27T16:58:26.408" v="33"/>
                <pc2:cmRplyMkLst xmlns:pc2="http://schemas.microsoft.com/office/powerpoint/2019/9/main/command">
                  <pc:docMk/>
                  <pc:sldMk cId="0" sldId="256"/>
                  <pc2:cmMk id="{5B3AAEE3-A78D-459A-B854-D820EE14EF2C}"/>
                  <pc2:cmRplyMk id="{42411116-118F-4CC5-BF34-95EA0E25C854}"/>
                </pc2:cmRplyMkLst>
              </pc226:cmRplyChg>
            </pc226:cmChg>
          </p:ext>
        </pc:extLst>
      </pc:sldChg>
    </pc:docChg>
  </pc:docChgLst>
  <pc:docChgLst>
    <pc:chgData name="Abigail White" userId="S::awhite@bso.org::a8460635-2bc1-4be0-aacf-20c23939cd7f" providerId="AD" clId="Web-{F70895A9-73D1-AC57-54A5-9E975EB2214E}"/>
    <pc:docChg chg="modSld">
      <pc:chgData name="Abigail White" userId="S::awhite@bso.org::a8460635-2bc1-4be0-aacf-20c23939cd7f" providerId="AD" clId="Web-{F70895A9-73D1-AC57-54A5-9E975EB2214E}" dt="2023-10-05T19:55:10.368" v="15" actId="1076"/>
      <pc:docMkLst>
        <pc:docMk/>
      </pc:docMkLst>
      <pc:sldChg chg="addSp delSp modSp">
        <pc:chgData name="Abigail White" userId="S::awhite@bso.org::a8460635-2bc1-4be0-aacf-20c23939cd7f" providerId="AD" clId="Web-{F70895A9-73D1-AC57-54A5-9E975EB2214E}" dt="2023-10-05T19:55:10.368" v="15" actId="1076"/>
        <pc:sldMkLst>
          <pc:docMk/>
          <pc:sldMk cId="0" sldId="256"/>
        </pc:sldMkLst>
        <pc:spChg chg="del">
          <ac:chgData name="Abigail White" userId="S::awhite@bso.org::a8460635-2bc1-4be0-aacf-20c23939cd7f" providerId="AD" clId="Web-{F70895A9-73D1-AC57-54A5-9E975EB2214E}" dt="2023-10-05T19:51:33.957" v="3"/>
          <ac:spMkLst>
            <pc:docMk/>
            <pc:sldMk cId="0" sldId="256"/>
            <ac:spMk id="2" creationId="{90ACF4B7-A83F-2833-9D8A-B7BD02411F05}"/>
          </ac:spMkLst>
        </pc:spChg>
        <pc:spChg chg="del">
          <ac:chgData name="Abigail White" userId="S::awhite@bso.org::a8460635-2bc1-4be0-aacf-20c23939cd7f" providerId="AD" clId="Web-{F70895A9-73D1-AC57-54A5-9E975EB2214E}" dt="2023-10-05T19:51:33.957" v="2"/>
          <ac:spMkLst>
            <pc:docMk/>
            <pc:sldMk cId="0" sldId="256"/>
            <ac:spMk id="3" creationId="{487B2399-D204-CA4B-808F-06352F65AE42}"/>
          </ac:spMkLst>
        </pc:spChg>
        <pc:spChg chg="del">
          <ac:chgData name="Abigail White" userId="S::awhite@bso.org::a8460635-2bc1-4be0-aacf-20c23939cd7f" providerId="AD" clId="Web-{F70895A9-73D1-AC57-54A5-9E975EB2214E}" dt="2023-10-05T19:51:33.957" v="1"/>
          <ac:spMkLst>
            <pc:docMk/>
            <pc:sldMk cId="0" sldId="256"/>
            <ac:spMk id="4" creationId="{0274FE29-218B-982A-F25F-1BFF0B131108}"/>
          </ac:spMkLst>
        </pc:spChg>
        <pc:spChg chg="del">
          <ac:chgData name="Abigail White" userId="S::awhite@bso.org::a8460635-2bc1-4be0-aacf-20c23939cd7f" providerId="AD" clId="Web-{F70895A9-73D1-AC57-54A5-9E975EB2214E}" dt="2023-10-05T19:51:33.957" v="0"/>
          <ac:spMkLst>
            <pc:docMk/>
            <pc:sldMk cId="0" sldId="256"/>
            <ac:spMk id="5" creationId="{215C3AE2-04E5-33DE-383A-70D417F676E1}"/>
          </ac:spMkLst>
        </pc:spChg>
        <pc:picChg chg="add mod">
          <ac:chgData name="Abigail White" userId="S::awhite@bso.org::a8460635-2bc1-4be0-aacf-20c23939cd7f" providerId="AD" clId="Web-{F70895A9-73D1-AC57-54A5-9E975EB2214E}" dt="2023-10-05T19:55:10.368" v="15" actId="1076"/>
          <ac:picMkLst>
            <pc:docMk/>
            <pc:sldMk cId="0" sldId="256"/>
            <ac:picMk id="7" creationId="{3A5B2BC6-70A2-824B-F2D0-A4672F57233E}"/>
          </ac:picMkLst>
        </pc:picChg>
        <pc:picChg chg="del">
          <ac:chgData name="Abigail White" userId="S::awhite@bso.org::a8460635-2bc1-4be0-aacf-20c23939cd7f" providerId="AD" clId="Web-{F70895A9-73D1-AC57-54A5-9E975EB2214E}" dt="2023-10-05T19:51:33.957" v="6"/>
          <ac:picMkLst>
            <pc:docMk/>
            <pc:sldMk cId="0" sldId="256"/>
            <ac:picMk id="56" creationId="{00000000-0000-0000-0000-000000000000}"/>
          </ac:picMkLst>
        </pc:picChg>
        <pc:picChg chg="del">
          <ac:chgData name="Abigail White" userId="S::awhite@bso.org::a8460635-2bc1-4be0-aacf-20c23939cd7f" providerId="AD" clId="Web-{F70895A9-73D1-AC57-54A5-9E975EB2214E}" dt="2023-10-05T19:51:33.957" v="5"/>
          <ac:picMkLst>
            <pc:docMk/>
            <pc:sldMk cId="0" sldId="256"/>
            <ac:picMk id="57" creationId="{00000000-0000-0000-0000-000000000000}"/>
          </ac:picMkLst>
        </pc:picChg>
        <pc:picChg chg="del">
          <ac:chgData name="Abigail White" userId="S::awhite@bso.org::a8460635-2bc1-4be0-aacf-20c23939cd7f" providerId="AD" clId="Web-{F70895A9-73D1-AC57-54A5-9E975EB2214E}" dt="2023-10-05T19:51:33.957" v="4"/>
          <ac:picMkLst>
            <pc:docMk/>
            <pc:sldMk cId="0" sldId="256"/>
            <ac:picMk id="59" creationId="{00000000-0000-0000-0000-000000000000}"/>
          </ac:picMkLst>
        </pc:picChg>
        <pc:picChg chg="del">
          <ac:chgData name="Abigail White" userId="S::awhite@bso.org::a8460635-2bc1-4be0-aacf-20c23939cd7f" providerId="AD" clId="Web-{F70895A9-73D1-AC57-54A5-9E975EB2214E}" dt="2023-10-05T19:51:37.035" v="7"/>
          <ac:picMkLst>
            <pc:docMk/>
            <pc:sldMk cId="0" sldId="256"/>
            <ac:picMk id="60" creationId="{00000000-0000-0000-0000-000000000000}"/>
          </ac:picMkLst>
        </pc:picChg>
      </pc:sldChg>
    </pc:docChg>
  </pc:docChgLst>
  <pc:docChgLst>
    <pc:chgData name="Abigail White" userId="S::awhite@bso.org::a8460635-2bc1-4be0-aacf-20c23939cd7f" providerId="AD" clId="Web-{4CC8DBC1-E299-86CC-8576-9F068C7A4D44}"/>
    <pc:docChg chg="">
      <pc:chgData name="Abigail White" userId="S::awhite@bso.org::a8460635-2bc1-4be0-aacf-20c23939cd7f" providerId="AD" clId="Web-{4CC8DBC1-E299-86CC-8576-9F068C7A4D44}" dt="2023-09-28T17:14:14.459" v="1"/>
      <pc:docMkLst>
        <pc:docMk/>
      </pc:docMkLst>
      <pc:sldChg chg="modCm">
        <pc:chgData name="Abigail White" userId="S::awhite@bso.org::a8460635-2bc1-4be0-aacf-20c23939cd7f" providerId="AD" clId="Web-{4CC8DBC1-E299-86CC-8576-9F068C7A4D44}" dt="2023-09-28T17:14:14.459" v="1"/>
        <pc:sldMkLst>
          <pc:docMk/>
          <pc:sldMk cId="0" sldId="256"/>
        </pc:sldMkLst>
        <pc:extLst>
          <p:ext xmlns:p="http://schemas.openxmlformats.org/presentationml/2006/main" uri="{D6D511B9-2390-475A-947B-AFAB55BFBCF1}">
            <pc226:cmChg xmlns:pc226="http://schemas.microsoft.com/office/powerpoint/2022/06/main/command" chg="mod modRxn">
              <pc226:chgData name="Abigail White" userId="S::awhite@bso.org::a8460635-2bc1-4be0-aacf-20c23939cd7f" providerId="AD" clId="Web-{4CC8DBC1-E299-86CC-8576-9F068C7A4D44}" dt="2023-09-28T17:14:14.459" v="1"/>
              <pc2:cmMkLst xmlns:pc2="http://schemas.microsoft.com/office/powerpoint/2019/9/main/command">
                <pc:docMk/>
                <pc:sldMk cId="0" sldId="256"/>
                <pc2:cmMk id="{5B3AAEE3-A78D-459A-B854-D820EE14EF2C}"/>
              </pc2:cmMkLst>
            </pc226:cmChg>
          </p:ext>
        </pc:extLst>
      </pc:sldChg>
    </pc:docChg>
  </pc:docChgLst>
</pc:chgInfo>
</file>

<file path=ppt/comments/modernComment_10B_0.xml><?xml version="1.0" encoding="utf-8"?>
<p188:cmLst xmlns:a="http://schemas.openxmlformats.org/drawingml/2006/main" xmlns:r="http://schemas.openxmlformats.org/officeDocument/2006/relationships" xmlns:p188="http://schemas.microsoft.com/office/powerpoint/2018/8/main">
  <p188:cm id="{2EE582B9-785F-4A15-9AC2-2BB579B6667D}" authorId="{0D168A9F-60E3-D94C-062C-D2BED4FB593B}" created="2023-09-27T16:32:29.240">
    <pc:sldMkLst xmlns:pc="http://schemas.microsoft.com/office/powerpoint/2013/main/command">
      <pc:docMk/>
      <pc:sldMk cId="0" sldId="267"/>
    </pc:sldMkLst>
    <p188:txBody>
      <a:bodyPr/>
      <a:lstStyle/>
      <a:p>
        <a:r>
          <a:rPr lang="en-US"/>
          <a:t>Rebecca Sheir, a storyteller and the concert host, will come onto the stage and introduce the concert. Then Francisco Noya, the conductor, will arrive. He’s very special and important because he leads the musicians, so we can clap for him!​
​
When the clapping is finished, I will try to be quiet so everyone can focus.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c782d08f53_0_92: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c782d08f53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1a65a07d95a_0_23: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 name="Google Shape;125;g1a65a07d95a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Applause image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c782d08f53_0_35: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 name="Google Shape;119;g1c782d08f53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b676343d64_0_10: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1b676343d6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c782d08f53_0_42: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1c782d08f53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b5b722d666_0_0: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 name="Google Shape;140;g1b5b722d66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0: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c782d08f53_0_56: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1c782d08f53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1c782d08f53_0_25: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 name="Google Shape;165;g1c782d08f53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Applause image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c782d08f53_0_46: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g1c782d08f53_0_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Applause image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c782d08f53_0_9: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c782d08f53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c782d08f53_0_102: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1c782d08f53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2: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 name="Google Shape;6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c782d08f53_0_0: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c782d08f5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8: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1a65a07d95a_0_5: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 name="Google Shape;88;g1a65a07d95a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1c782d08f53_0_60: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1c782d08f53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c782d08f53_0_73: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c782d08f53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9: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42879" y="1125136"/>
            <a:ext cx="9372600" cy="3101700"/>
          </a:xfrm>
          <a:prstGeom prst="rect">
            <a:avLst/>
          </a:prstGeom>
          <a:noFill/>
          <a:ln>
            <a:noFill/>
          </a:ln>
        </p:spPr>
        <p:txBody>
          <a:bodyPr spcFirstLastPara="1" wrap="square" lIns="113100" tIns="113100" rIns="113100" bIns="113100" anchor="b" anchorCtr="0">
            <a:noAutofit/>
          </a:bodyPr>
          <a:lstStyle>
            <a:lvl1pPr lvl="0" algn="ctr">
              <a:lnSpc>
                <a:spcPct val="100000"/>
              </a:lnSpc>
              <a:spcBef>
                <a:spcPts val="0"/>
              </a:spcBef>
              <a:spcAft>
                <a:spcPts val="0"/>
              </a:spcAft>
              <a:buSzPts val="6400"/>
              <a:buNone/>
              <a:defRPr sz="6400"/>
            </a:lvl1pPr>
            <a:lvl2pPr lvl="1" algn="ctr">
              <a:lnSpc>
                <a:spcPct val="100000"/>
              </a:lnSpc>
              <a:spcBef>
                <a:spcPts val="0"/>
              </a:spcBef>
              <a:spcAft>
                <a:spcPts val="0"/>
              </a:spcAft>
              <a:buSzPts val="6400"/>
              <a:buNone/>
              <a:defRPr sz="6400"/>
            </a:lvl2pPr>
            <a:lvl3pPr lvl="2" algn="ctr">
              <a:lnSpc>
                <a:spcPct val="100000"/>
              </a:lnSpc>
              <a:spcBef>
                <a:spcPts val="0"/>
              </a:spcBef>
              <a:spcAft>
                <a:spcPts val="0"/>
              </a:spcAft>
              <a:buSzPts val="6400"/>
              <a:buNone/>
              <a:defRPr sz="6400"/>
            </a:lvl3pPr>
            <a:lvl4pPr lvl="3" algn="ctr">
              <a:lnSpc>
                <a:spcPct val="100000"/>
              </a:lnSpc>
              <a:spcBef>
                <a:spcPts val="0"/>
              </a:spcBef>
              <a:spcAft>
                <a:spcPts val="0"/>
              </a:spcAft>
              <a:buSzPts val="6400"/>
              <a:buNone/>
              <a:defRPr sz="6400"/>
            </a:lvl4pPr>
            <a:lvl5pPr lvl="4" algn="ctr">
              <a:lnSpc>
                <a:spcPct val="100000"/>
              </a:lnSpc>
              <a:spcBef>
                <a:spcPts val="0"/>
              </a:spcBef>
              <a:spcAft>
                <a:spcPts val="0"/>
              </a:spcAft>
              <a:buSzPts val="6400"/>
              <a:buNone/>
              <a:defRPr sz="6400"/>
            </a:lvl5pPr>
            <a:lvl6pPr lvl="5" algn="ctr">
              <a:lnSpc>
                <a:spcPct val="100000"/>
              </a:lnSpc>
              <a:spcBef>
                <a:spcPts val="0"/>
              </a:spcBef>
              <a:spcAft>
                <a:spcPts val="0"/>
              </a:spcAft>
              <a:buSzPts val="6400"/>
              <a:buNone/>
              <a:defRPr sz="6400"/>
            </a:lvl6pPr>
            <a:lvl7pPr lvl="6" algn="ctr">
              <a:lnSpc>
                <a:spcPct val="100000"/>
              </a:lnSpc>
              <a:spcBef>
                <a:spcPts val="0"/>
              </a:spcBef>
              <a:spcAft>
                <a:spcPts val="0"/>
              </a:spcAft>
              <a:buSzPts val="6400"/>
              <a:buNone/>
              <a:defRPr sz="6400"/>
            </a:lvl7pPr>
            <a:lvl8pPr lvl="7" algn="ctr">
              <a:lnSpc>
                <a:spcPct val="100000"/>
              </a:lnSpc>
              <a:spcBef>
                <a:spcPts val="0"/>
              </a:spcBef>
              <a:spcAft>
                <a:spcPts val="0"/>
              </a:spcAft>
              <a:buSzPts val="6400"/>
              <a:buNone/>
              <a:defRPr sz="6400"/>
            </a:lvl8pPr>
            <a:lvl9pPr lvl="8" algn="ctr">
              <a:lnSpc>
                <a:spcPct val="100000"/>
              </a:lnSpc>
              <a:spcBef>
                <a:spcPts val="0"/>
              </a:spcBef>
              <a:spcAft>
                <a:spcPts val="0"/>
              </a:spcAft>
              <a:buSzPts val="6400"/>
              <a:buNone/>
              <a:defRPr sz="6400"/>
            </a:lvl9pPr>
          </a:lstStyle>
          <a:p>
            <a:endParaRPr/>
          </a:p>
        </p:txBody>
      </p:sp>
      <p:sp>
        <p:nvSpPr>
          <p:cNvPr id="11" name="Google Shape;11;p2"/>
          <p:cNvSpPr txBox="1">
            <a:spLocks noGrp="1"/>
          </p:cNvSpPr>
          <p:nvPr>
            <p:ph type="subTitle" idx="1"/>
          </p:nvPr>
        </p:nvSpPr>
        <p:spPr>
          <a:xfrm>
            <a:off x="342870" y="4282678"/>
            <a:ext cx="9372600" cy="1197600"/>
          </a:xfrm>
          <a:prstGeom prst="rect">
            <a:avLst/>
          </a:prstGeom>
          <a:noFill/>
          <a:ln>
            <a:noFill/>
          </a:ln>
        </p:spPr>
        <p:txBody>
          <a:bodyPr spcFirstLastPara="1" wrap="square" lIns="113100" tIns="113100" rIns="113100" bIns="113100" anchor="t" anchorCtr="0">
            <a:noAutofit/>
          </a:bodyPr>
          <a:lstStyle>
            <a:lvl1pPr lvl="0" algn="ctr">
              <a:lnSpc>
                <a:spcPct val="100000"/>
              </a:lnSpc>
              <a:spcBef>
                <a:spcPts val="0"/>
              </a:spcBef>
              <a:spcAft>
                <a:spcPts val="0"/>
              </a:spcAft>
              <a:buSzPts val="3500"/>
              <a:buNone/>
              <a:defRPr sz="3500"/>
            </a:lvl1pPr>
            <a:lvl2pPr lvl="1" algn="ctr">
              <a:lnSpc>
                <a:spcPct val="100000"/>
              </a:lnSpc>
              <a:spcBef>
                <a:spcPts val="0"/>
              </a:spcBef>
              <a:spcAft>
                <a:spcPts val="0"/>
              </a:spcAft>
              <a:buSzPts val="3500"/>
              <a:buNone/>
              <a:defRPr sz="3500"/>
            </a:lvl2pPr>
            <a:lvl3pPr lvl="2" algn="ctr">
              <a:lnSpc>
                <a:spcPct val="100000"/>
              </a:lnSpc>
              <a:spcBef>
                <a:spcPts val="0"/>
              </a:spcBef>
              <a:spcAft>
                <a:spcPts val="0"/>
              </a:spcAft>
              <a:buSzPts val="3500"/>
              <a:buNone/>
              <a:defRPr sz="3500"/>
            </a:lvl3pPr>
            <a:lvl4pPr lvl="3" algn="ctr">
              <a:lnSpc>
                <a:spcPct val="100000"/>
              </a:lnSpc>
              <a:spcBef>
                <a:spcPts val="0"/>
              </a:spcBef>
              <a:spcAft>
                <a:spcPts val="0"/>
              </a:spcAft>
              <a:buSzPts val="3500"/>
              <a:buNone/>
              <a:defRPr sz="3500"/>
            </a:lvl4pPr>
            <a:lvl5pPr lvl="4" algn="ctr">
              <a:lnSpc>
                <a:spcPct val="100000"/>
              </a:lnSpc>
              <a:spcBef>
                <a:spcPts val="0"/>
              </a:spcBef>
              <a:spcAft>
                <a:spcPts val="0"/>
              </a:spcAft>
              <a:buSzPts val="3500"/>
              <a:buNone/>
              <a:defRPr sz="3500"/>
            </a:lvl5pPr>
            <a:lvl6pPr lvl="5" algn="ctr">
              <a:lnSpc>
                <a:spcPct val="100000"/>
              </a:lnSpc>
              <a:spcBef>
                <a:spcPts val="0"/>
              </a:spcBef>
              <a:spcAft>
                <a:spcPts val="0"/>
              </a:spcAft>
              <a:buSzPts val="3500"/>
              <a:buNone/>
              <a:defRPr sz="3500"/>
            </a:lvl6pPr>
            <a:lvl7pPr lvl="6" algn="ctr">
              <a:lnSpc>
                <a:spcPct val="100000"/>
              </a:lnSpc>
              <a:spcBef>
                <a:spcPts val="0"/>
              </a:spcBef>
              <a:spcAft>
                <a:spcPts val="0"/>
              </a:spcAft>
              <a:buSzPts val="3500"/>
              <a:buNone/>
              <a:defRPr sz="3500"/>
            </a:lvl7pPr>
            <a:lvl8pPr lvl="7" algn="ctr">
              <a:lnSpc>
                <a:spcPct val="100000"/>
              </a:lnSpc>
              <a:spcBef>
                <a:spcPts val="0"/>
              </a:spcBef>
              <a:spcAft>
                <a:spcPts val="0"/>
              </a:spcAft>
              <a:buSzPts val="3500"/>
              <a:buNone/>
              <a:defRPr sz="3500"/>
            </a:lvl8pPr>
            <a:lvl9pPr lvl="8" algn="ctr">
              <a:lnSpc>
                <a:spcPct val="100000"/>
              </a:lnSpc>
              <a:spcBef>
                <a:spcPts val="0"/>
              </a:spcBef>
              <a:spcAft>
                <a:spcPts val="0"/>
              </a:spcAft>
              <a:buSzPts val="3500"/>
              <a:buNone/>
              <a:defRPr sz="3500"/>
            </a:lvl9pPr>
          </a:lstStyle>
          <a:p>
            <a:endParaRPr/>
          </a:p>
        </p:txBody>
      </p:sp>
      <p:sp>
        <p:nvSpPr>
          <p:cNvPr id="12" name="Google Shape;12;p2"/>
          <p:cNvSpPr txBox="1">
            <a:spLocks noGrp="1"/>
          </p:cNvSpPr>
          <p:nvPr>
            <p:ph type="sldNum" idx="12"/>
          </p:nvPr>
        </p:nvSpPr>
        <p:spPr>
          <a:xfrm>
            <a:off x="9319704" y="7046639"/>
            <a:ext cx="603600" cy="594900"/>
          </a:xfrm>
          <a:prstGeom prst="rect">
            <a:avLst/>
          </a:prstGeom>
          <a:noFill/>
          <a:ln>
            <a:noFill/>
          </a:ln>
        </p:spPr>
        <p:txBody>
          <a:bodyPr spcFirstLastPara="1" wrap="square" lIns="113100" tIns="113100" rIns="113100" bIns="1131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42870" y="1671478"/>
            <a:ext cx="9372600" cy="2967000"/>
          </a:xfrm>
          <a:prstGeom prst="rect">
            <a:avLst/>
          </a:prstGeom>
          <a:noFill/>
          <a:ln>
            <a:noFill/>
          </a:ln>
        </p:spPr>
        <p:txBody>
          <a:bodyPr spcFirstLastPara="1" wrap="square" lIns="113100" tIns="113100" rIns="113100" bIns="113100" anchor="b" anchorCtr="0">
            <a:noAutofit/>
          </a:bodyPr>
          <a:lstStyle>
            <a:lvl1pPr lvl="0" algn="ctr">
              <a:lnSpc>
                <a:spcPct val="100000"/>
              </a:lnSpc>
              <a:spcBef>
                <a:spcPts val="0"/>
              </a:spcBef>
              <a:spcAft>
                <a:spcPts val="0"/>
              </a:spcAft>
              <a:buSzPts val="14800"/>
              <a:buNone/>
              <a:defRPr sz="14800"/>
            </a:lvl1pPr>
            <a:lvl2pPr lvl="1" algn="ctr">
              <a:lnSpc>
                <a:spcPct val="100000"/>
              </a:lnSpc>
              <a:spcBef>
                <a:spcPts val="0"/>
              </a:spcBef>
              <a:spcAft>
                <a:spcPts val="0"/>
              </a:spcAft>
              <a:buSzPts val="14800"/>
              <a:buNone/>
              <a:defRPr sz="14800"/>
            </a:lvl2pPr>
            <a:lvl3pPr lvl="2" algn="ctr">
              <a:lnSpc>
                <a:spcPct val="100000"/>
              </a:lnSpc>
              <a:spcBef>
                <a:spcPts val="0"/>
              </a:spcBef>
              <a:spcAft>
                <a:spcPts val="0"/>
              </a:spcAft>
              <a:buSzPts val="14800"/>
              <a:buNone/>
              <a:defRPr sz="14800"/>
            </a:lvl3pPr>
            <a:lvl4pPr lvl="3" algn="ctr">
              <a:lnSpc>
                <a:spcPct val="100000"/>
              </a:lnSpc>
              <a:spcBef>
                <a:spcPts val="0"/>
              </a:spcBef>
              <a:spcAft>
                <a:spcPts val="0"/>
              </a:spcAft>
              <a:buSzPts val="14800"/>
              <a:buNone/>
              <a:defRPr sz="14800"/>
            </a:lvl4pPr>
            <a:lvl5pPr lvl="4" algn="ctr">
              <a:lnSpc>
                <a:spcPct val="100000"/>
              </a:lnSpc>
              <a:spcBef>
                <a:spcPts val="0"/>
              </a:spcBef>
              <a:spcAft>
                <a:spcPts val="0"/>
              </a:spcAft>
              <a:buSzPts val="14800"/>
              <a:buNone/>
              <a:defRPr sz="14800"/>
            </a:lvl5pPr>
            <a:lvl6pPr lvl="5" algn="ctr">
              <a:lnSpc>
                <a:spcPct val="100000"/>
              </a:lnSpc>
              <a:spcBef>
                <a:spcPts val="0"/>
              </a:spcBef>
              <a:spcAft>
                <a:spcPts val="0"/>
              </a:spcAft>
              <a:buSzPts val="14800"/>
              <a:buNone/>
              <a:defRPr sz="14800"/>
            </a:lvl6pPr>
            <a:lvl7pPr lvl="6" algn="ctr">
              <a:lnSpc>
                <a:spcPct val="100000"/>
              </a:lnSpc>
              <a:spcBef>
                <a:spcPts val="0"/>
              </a:spcBef>
              <a:spcAft>
                <a:spcPts val="0"/>
              </a:spcAft>
              <a:buSzPts val="14800"/>
              <a:buNone/>
              <a:defRPr sz="14800"/>
            </a:lvl7pPr>
            <a:lvl8pPr lvl="7" algn="ctr">
              <a:lnSpc>
                <a:spcPct val="100000"/>
              </a:lnSpc>
              <a:spcBef>
                <a:spcPts val="0"/>
              </a:spcBef>
              <a:spcAft>
                <a:spcPts val="0"/>
              </a:spcAft>
              <a:buSzPts val="14800"/>
              <a:buNone/>
              <a:defRPr sz="14800"/>
            </a:lvl8pPr>
            <a:lvl9pPr lvl="8" algn="ctr">
              <a:lnSpc>
                <a:spcPct val="100000"/>
              </a:lnSpc>
              <a:spcBef>
                <a:spcPts val="0"/>
              </a:spcBef>
              <a:spcAft>
                <a:spcPts val="0"/>
              </a:spcAft>
              <a:buSzPts val="14800"/>
              <a:buNone/>
              <a:defRPr sz="14800"/>
            </a:lvl9pPr>
          </a:lstStyle>
          <a:p>
            <a:r>
              <a:t>xx%</a:t>
            </a:r>
          </a:p>
        </p:txBody>
      </p:sp>
      <p:sp>
        <p:nvSpPr>
          <p:cNvPr id="46" name="Google Shape;46;p11"/>
          <p:cNvSpPr txBox="1">
            <a:spLocks noGrp="1"/>
          </p:cNvSpPr>
          <p:nvPr>
            <p:ph type="body" idx="1"/>
          </p:nvPr>
        </p:nvSpPr>
        <p:spPr>
          <a:xfrm>
            <a:off x="342870" y="4763362"/>
            <a:ext cx="9372600" cy="1965600"/>
          </a:xfrm>
          <a:prstGeom prst="rect">
            <a:avLst/>
          </a:prstGeom>
          <a:noFill/>
          <a:ln>
            <a:noFill/>
          </a:ln>
        </p:spPr>
        <p:txBody>
          <a:bodyPr spcFirstLastPara="1" wrap="square" lIns="113100" tIns="113100" rIns="113100" bIns="113100" anchor="t" anchorCtr="0">
            <a:noAutofit/>
          </a:bodyPr>
          <a:lstStyle>
            <a:lvl1pPr marL="457200" lvl="0" indent="-368300" algn="ctr">
              <a:lnSpc>
                <a:spcPct val="115000"/>
              </a:lnSpc>
              <a:spcBef>
                <a:spcPts val="0"/>
              </a:spcBef>
              <a:spcAft>
                <a:spcPts val="0"/>
              </a:spcAft>
              <a:buSzPts val="2200"/>
              <a:buChar char="●"/>
              <a:defRPr/>
            </a:lvl1pPr>
            <a:lvl2pPr marL="914400" lvl="1" indent="-336550" algn="ctr">
              <a:lnSpc>
                <a:spcPct val="115000"/>
              </a:lnSpc>
              <a:spcBef>
                <a:spcPts val="2000"/>
              </a:spcBef>
              <a:spcAft>
                <a:spcPts val="0"/>
              </a:spcAft>
              <a:buSzPts val="1700"/>
              <a:buChar char="○"/>
              <a:defRPr/>
            </a:lvl2pPr>
            <a:lvl3pPr marL="1371600" lvl="2" indent="-336550" algn="ctr">
              <a:lnSpc>
                <a:spcPct val="115000"/>
              </a:lnSpc>
              <a:spcBef>
                <a:spcPts val="2000"/>
              </a:spcBef>
              <a:spcAft>
                <a:spcPts val="0"/>
              </a:spcAft>
              <a:buSzPts val="1700"/>
              <a:buChar char="■"/>
              <a:defRPr/>
            </a:lvl3pPr>
            <a:lvl4pPr marL="1828800" lvl="3" indent="-336550" algn="ctr">
              <a:lnSpc>
                <a:spcPct val="115000"/>
              </a:lnSpc>
              <a:spcBef>
                <a:spcPts val="2000"/>
              </a:spcBef>
              <a:spcAft>
                <a:spcPts val="0"/>
              </a:spcAft>
              <a:buSzPts val="1700"/>
              <a:buChar char="●"/>
              <a:defRPr/>
            </a:lvl4pPr>
            <a:lvl5pPr marL="2286000" lvl="4" indent="-336550" algn="ctr">
              <a:lnSpc>
                <a:spcPct val="115000"/>
              </a:lnSpc>
              <a:spcBef>
                <a:spcPts val="2000"/>
              </a:spcBef>
              <a:spcAft>
                <a:spcPts val="0"/>
              </a:spcAft>
              <a:buSzPts val="1700"/>
              <a:buChar char="○"/>
              <a:defRPr/>
            </a:lvl5pPr>
            <a:lvl6pPr marL="2743200" lvl="5" indent="-336550" algn="ctr">
              <a:lnSpc>
                <a:spcPct val="115000"/>
              </a:lnSpc>
              <a:spcBef>
                <a:spcPts val="2000"/>
              </a:spcBef>
              <a:spcAft>
                <a:spcPts val="0"/>
              </a:spcAft>
              <a:buSzPts val="1700"/>
              <a:buChar char="■"/>
              <a:defRPr/>
            </a:lvl6pPr>
            <a:lvl7pPr marL="3200400" lvl="6" indent="-336550" algn="ctr">
              <a:lnSpc>
                <a:spcPct val="115000"/>
              </a:lnSpc>
              <a:spcBef>
                <a:spcPts val="2000"/>
              </a:spcBef>
              <a:spcAft>
                <a:spcPts val="0"/>
              </a:spcAft>
              <a:buSzPts val="1700"/>
              <a:buChar char="●"/>
              <a:defRPr/>
            </a:lvl7pPr>
            <a:lvl8pPr marL="3657600" lvl="7" indent="-336550" algn="ctr">
              <a:lnSpc>
                <a:spcPct val="115000"/>
              </a:lnSpc>
              <a:spcBef>
                <a:spcPts val="2000"/>
              </a:spcBef>
              <a:spcAft>
                <a:spcPts val="0"/>
              </a:spcAft>
              <a:buSzPts val="1700"/>
              <a:buChar char="○"/>
              <a:defRPr/>
            </a:lvl8pPr>
            <a:lvl9pPr marL="4114800" lvl="8" indent="-336550" algn="ctr">
              <a:lnSpc>
                <a:spcPct val="115000"/>
              </a:lnSpc>
              <a:spcBef>
                <a:spcPts val="2000"/>
              </a:spcBef>
              <a:spcAft>
                <a:spcPts val="2000"/>
              </a:spcAft>
              <a:buSzPts val="1700"/>
              <a:buChar char="■"/>
              <a:defRPr/>
            </a:lvl9pPr>
          </a:lstStyle>
          <a:p>
            <a:endParaRPr/>
          </a:p>
        </p:txBody>
      </p:sp>
      <p:sp>
        <p:nvSpPr>
          <p:cNvPr id="47" name="Google Shape;47;p11"/>
          <p:cNvSpPr txBox="1">
            <a:spLocks noGrp="1"/>
          </p:cNvSpPr>
          <p:nvPr>
            <p:ph type="sldNum" idx="12"/>
          </p:nvPr>
        </p:nvSpPr>
        <p:spPr>
          <a:xfrm>
            <a:off x="9319704" y="7046639"/>
            <a:ext cx="603600" cy="594900"/>
          </a:xfrm>
          <a:prstGeom prst="rect">
            <a:avLst/>
          </a:prstGeom>
          <a:noFill/>
          <a:ln>
            <a:noFill/>
          </a:ln>
        </p:spPr>
        <p:txBody>
          <a:bodyPr spcFirstLastPara="1" wrap="square" lIns="113100" tIns="113100" rIns="113100" bIns="1131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9319704" y="7046639"/>
            <a:ext cx="603600" cy="594900"/>
          </a:xfrm>
          <a:prstGeom prst="rect">
            <a:avLst/>
          </a:prstGeom>
          <a:noFill/>
          <a:ln>
            <a:noFill/>
          </a:ln>
        </p:spPr>
        <p:txBody>
          <a:bodyPr spcFirstLastPara="1" wrap="square" lIns="113100" tIns="113100" rIns="113100" bIns="1131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42870" y="672482"/>
            <a:ext cx="9372600" cy="865500"/>
          </a:xfrm>
          <a:prstGeom prst="rect">
            <a:avLst/>
          </a:prstGeom>
          <a:noFill/>
          <a:ln>
            <a:noFill/>
          </a:ln>
        </p:spPr>
        <p:txBody>
          <a:bodyPr spcFirstLastPara="1" wrap="square" lIns="113100" tIns="113100" rIns="113100" bIns="113100" anchor="t" anchorCtr="0">
            <a:noAutofit/>
          </a:bodyPr>
          <a:lstStyle>
            <a:lvl1pPr lvl="0" algn="l">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15" name="Google Shape;15;p3"/>
          <p:cNvSpPr txBox="1">
            <a:spLocks noGrp="1"/>
          </p:cNvSpPr>
          <p:nvPr>
            <p:ph type="sldNum" idx="12"/>
          </p:nvPr>
        </p:nvSpPr>
        <p:spPr>
          <a:xfrm>
            <a:off x="9319704" y="7046639"/>
            <a:ext cx="603600" cy="594900"/>
          </a:xfrm>
          <a:prstGeom prst="rect">
            <a:avLst/>
          </a:prstGeom>
          <a:noFill/>
          <a:ln>
            <a:noFill/>
          </a:ln>
        </p:spPr>
        <p:txBody>
          <a:bodyPr spcFirstLastPara="1" wrap="square" lIns="113100" tIns="113100" rIns="113100" bIns="1131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42870" y="3250173"/>
            <a:ext cx="9372600" cy="1272000"/>
          </a:xfrm>
          <a:prstGeom prst="rect">
            <a:avLst/>
          </a:prstGeom>
          <a:noFill/>
          <a:ln>
            <a:noFill/>
          </a:ln>
        </p:spPr>
        <p:txBody>
          <a:bodyPr spcFirstLastPara="1" wrap="square" lIns="113100" tIns="113100" rIns="113100" bIns="113100" anchor="ctr" anchorCtr="0">
            <a:noAutofit/>
          </a:bodyPr>
          <a:lstStyle>
            <a:lvl1pPr lvl="0" algn="ctr">
              <a:lnSpc>
                <a:spcPct val="100000"/>
              </a:lnSpc>
              <a:spcBef>
                <a:spcPts val="0"/>
              </a:spcBef>
              <a:spcAft>
                <a:spcPts val="0"/>
              </a:spcAft>
              <a:buSzPts val="4500"/>
              <a:buNone/>
              <a:defRPr sz="4500"/>
            </a:lvl1pPr>
            <a:lvl2pPr lvl="1" algn="ctr">
              <a:lnSpc>
                <a:spcPct val="100000"/>
              </a:lnSpc>
              <a:spcBef>
                <a:spcPts val="0"/>
              </a:spcBef>
              <a:spcAft>
                <a:spcPts val="0"/>
              </a:spcAft>
              <a:buSzPts val="4500"/>
              <a:buNone/>
              <a:defRPr sz="4500"/>
            </a:lvl2pPr>
            <a:lvl3pPr lvl="2" algn="ctr">
              <a:lnSpc>
                <a:spcPct val="100000"/>
              </a:lnSpc>
              <a:spcBef>
                <a:spcPts val="0"/>
              </a:spcBef>
              <a:spcAft>
                <a:spcPts val="0"/>
              </a:spcAft>
              <a:buSzPts val="4500"/>
              <a:buNone/>
              <a:defRPr sz="4500"/>
            </a:lvl3pPr>
            <a:lvl4pPr lvl="3" algn="ctr">
              <a:lnSpc>
                <a:spcPct val="100000"/>
              </a:lnSpc>
              <a:spcBef>
                <a:spcPts val="0"/>
              </a:spcBef>
              <a:spcAft>
                <a:spcPts val="0"/>
              </a:spcAft>
              <a:buSzPts val="4500"/>
              <a:buNone/>
              <a:defRPr sz="4500"/>
            </a:lvl4pPr>
            <a:lvl5pPr lvl="4" algn="ctr">
              <a:lnSpc>
                <a:spcPct val="100000"/>
              </a:lnSpc>
              <a:spcBef>
                <a:spcPts val="0"/>
              </a:spcBef>
              <a:spcAft>
                <a:spcPts val="0"/>
              </a:spcAft>
              <a:buSzPts val="4500"/>
              <a:buNone/>
              <a:defRPr sz="4500"/>
            </a:lvl5pPr>
            <a:lvl6pPr lvl="5" algn="ctr">
              <a:lnSpc>
                <a:spcPct val="100000"/>
              </a:lnSpc>
              <a:spcBef>
                <a:spcPts val="0"/>
              </a:spcBef>
              <a:spcAft>
                <a:spcPts val="0"/>
              </a:spcAft>
              <a:buSzPts val="4500"/>
              <a:buNone/>
              <a:defRPr sz="4500"/>
            </a:lvl6pPr>
            <a:lvl7pPr lvl="6" algn="ctr">
              <a:lnSpc>
                <a:spcPct val="100000"/>
              </a:lnSpc>
              <a:spcBef>
                <a:spcPts val="0"/>
              </a:spcBef>
              <a:spcAft>
                <a:spcPts val="0"/>
              </a:spcAft>
              <a:buSzPts val="4500"/>
              <a:buNone/>
              <a:defRPr sz="4500"/>
            </a:lvl7pPr>
            <a:lvl8pPr lvl="7" algn="ctr">
              <a:lnSpc>
                <a:spcPct val="100000"/>
              </a:lnSpc>
              <a:spcBef>
                <a:spcPts val="0"/>
              </a:spcBef>
              <a:spcAft>
                <a:spcPts val="0"/>
              </a:spcAft>
              <a:buSzPts val="4500"/>
              <a:buNone/>
              <a:defRPr sz="4500"/>
            </a:lvl8pPr>
            <a:lvl9pPr lvl="8" algn="ctr">
              <a:lnSpc>
                <a:spcPct val="100000"/>
              </a:lnSpc>
              <a:spcBef>
                <a:spcPts val="0"/>
              </a:spcBef>
              <a:spcAft>
                <a:spcPts val="0"/>
              </a:spcAft>
              <a:buSzPts val="4500"/>
              <a:buNone/>
              <a:defRPr sz="4500"/>
            </a:lvl9pPr>
          </a:lstStyle>
          <a:p>
            <a:endParaRPr/>
          </a:p>
        </p:txBody>
      </p:sp>
      <p:sp>
        <p:nvSpPr>
          <p:cNvPr id="18" name="Google Shape;18;p4"/>
          <p:cNvSpPr txBox="1">
            <a:spLocks noGrp="1"/>
          </p:cNvSpPr>
          <p:nvPr>
            <p:ph type="sldNum" idx="12"/>
          </p:nvPr>
        </p:nvSpPr>
        <p:spPr>
          <a:xfrm>
            <a:off x="9319704" y="7046639"/>
            <a:ext cx="603600" cy="594900"/>
          </a:xfrm>
          <a:prstGeom prst="rect">
            <a:avLst/>
          </a:prstGeom>
          <a:noFill/>
          <a:ln>
            <a:noFill/>
          </a:ln>
        </p:spPr>
        <p:txBody>
          <a:bodyPr spcFirstLastPara="1" wrap="square" lIns="113100" tIns="113100" rIns="113100" bIns="1131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342870" y="672482"/>
            <a:ext cx="9372600" cy="865500"/>
          </a:xfrm>
          <a:prstGeom prst="rect">
            <a:avLst/>
          </a:prstGeom>
          <a:noFill/>
          <a:ln>
            <a:noFill/>
          </a:ln>
        </p:spPr>
        <p:txBody>
          <a:bodyPr spcFirstLastPara="1" wrap="square" lIns="113100" tIns="113100" rIns="113100" bIns="113100" anchor="t" anchorCtr="0">
            <a:noAutofit/>
          </a:bodyPr>
          <a:lstStyle>
            <a:lvl1pPr lvl="0" algn="l">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21" name="Google Shape;21;p5"/>
          <p:cNvSpPr txBox="1">
            <a:spLocks noGrp="1"/>
          </p:cNvSpPr>
          <p:nvPr>
            <p:ph type="body" idx="1"/>
          </p:nvPr>
        </p:nvSpPr>
        <p:spPr>
          <a:xfrm>
            <a:off x="342870" y="1741518"/>
            <a:ext cx="9372600" cy="5162700"/>
          </a:xfrm>
          <a:prstGeom prst="rect">
            <a:avLst/>
          </a:prstGeom>
          <a:noFill/>
          <a:ln>
            <a:noFill/>
          </a:ln>
        </p:spPr>
        <p:txBody>
          <a:bodyPr spcFirstLastPara="1" wrap="square" lIns="113100" tIns="113100" rIns="113100" bIns="113100" anchor="t" anchorCtr="0">
            <a:noAutofit/>
          </a:bodyPr>
          <a:lstStyle>
            <a:lvl1pPr marL="457200" lvl="0" indent="-368300" algn="l">
              <a:lnSpc>
                <a:spcPct val="115000"/>
              </a:lnSpc>
              <a:spcBef>
                <a:spcPts val="0"/>
              </a:spcBef>
              <a:spcAft>
                <a:spcPts val="0"/>
              </a:spcAft>
              <a:buSzPts val="2200"/>
              <a:buChar char="●"/>
              <a:defRPr/>
            </a:lvl1pPr>
            <a:lvl2pPr marL="914400" lvl="1" indent="-336550" algn="l">
              <a:lnSpc>
                <a:spcPct val="115000"/>
              </a:lnSpc>
              <a:spcBef>
                <a:spcPts val="2000"/>
              </a:spcBef>
              <a:spcAft>
                <a:spcPts val="0"/>
              </a:spcAft>
              <a:buSzPts val="1700"/>
              <a:buChar char="○"/>
              <a:defRPr/>
            </a:lvl2pPr>
            <a:lvl3pPr marL="1371600" lvl="2" indent="-336550" algn="l">
              <a:lnSpc>
                <a:spcPct val="115000"/>
              </a:lnSpc>
              <a:spcBef>
                <a:spcPts val="2000"/>
              </a:spcBef>
              <a:spcAft>
                <a:spcPts val="0"/>
              </a:spcAft>
              <a:buSzPts val="1700"/>
              <a:buChar char="■"/>
              <a:defRPr/>
            </a:lvl3pPr>
            <a:lvl4pPr marL="1828800" lvl="3" indent="-336550" algn="l">
              <a:lnSpc>
                <a:spcPct val="115000"/>
              </a:lnSpc>
              <a:spcBef>
                <a:spcPts val="2000"/>
              </a:spcBef>
              <a:spcAft>
                <a:spcPts val="0"/>
              </a:spcAft>
              <a:buSzPts val="1700"/>
              <a:buChar char="●"/>
              <a:defRPr/>
            </a:lvl4pPr>
            <a:lvl5pPr marL="2286000" lvl="4" indent="-336550" algn="l">
              <a:lnSpc>
                <a:spcPct val="115000"/>
              </a:lnSpc>
              <a:spcBef>
                <a:spcPts val="2000"/>
              </a:spcBef>
              <a:spcAft>
                <a:spcPts val="0"/>
              </a:spcAft>
              <a:buSzPts val="1700"/>
              <a:buChar char="○"/>
              <a:defRPr/>
            </a:lvl5pPr>
            <a:lvl6pPr marL="2743200" lvl="5" indent="-336550" algn="l">
              <a:lnSpc>
                <a:spcPct val="115000"/>
              </a:lnSpc>
              <a:spcBef>
                <a:spcPts val="2000"/>
              </a:spcBef>
              <a:spcAft>
                <a:spcPts val="0"/>
              </a:spcAft>
              <a:buSzPts val="1700"/>
              <a:buChar char="■"/>
              <a:defRPr/>
            </a:lvl6pPr>
            <a:lvl7pPr marL="3200400" lvl="6" indent="-336550" algn="l">
              <a:lnSpc>
                <a:spcPct val="115000"/>
              </a:lnSpc>
              <a:spcBef>
                <a:spcPts val="2000"/>
              </a:spcBef>
              <a:spcAft>
                <a:spcPts val="0"/>
              </a:spcAft>
              <a:buSzPts val="1700"/>
              <a:buChar char="●"/>
              <a:defRPr/>
            </a:lvl7pPr>
            <a:lvl8pPr marL="3657600" lvl="7" indent="-336550" algn="l">
              <a:lnSpc>
                <a:spcPct val="115000"/>
              </a:lnSpc>
              <a:spcBef>
                <a:spcPts val="2000"/>
              </a:spcBef>
              <a:spcAft>
                <a:spcPts val="0"/>
              </a:spcAft>
              <a:buSzPts val="1700"/>
              <a:buChar char="○"/>
              <a:defRPr/>
            </a:lvl8pPr>
            <a:lvl9pPr marL="4114800" lvl="8" indent="-336550" algn="l">
              <a:lnSpc>
                <a:spcPct val="115000"/>
              </a:lnSpc>
              <a:spcBef>
                <a:spcPts val="2000"/>
              </a:spcBef>
              <a:spcAft>
                <a:spcPts val="2000"/>
              </a:spcAft>
              <a:buSzPts val="1700"/>
              <a:buChar char="■"/>
              <a:defRPr/>
            </a:lvl9pPr>
          </a:lstStyle>
          <a:p>
            <a:endParaRPr/>
          </a:p>
        </p:txBody>
      </p:sp>
      <p:sp>
        <p:nvSpPr>
          <p:cNvPr id="22" name="Google Shape;22;p5"/>
          <p:cNvSpPr txBox="1">
            <a:spLocks noGrp="1"/>
          </p:cNvSpPr>
          <p:nvPr>
            <p:ph type="sldNum" idx="12"/>
          </p:nvPr>
        </p:nvSpPr>
        <p:spPr>
          <a:xfrm>
            <a:off x="9319704" y="7046639"/>
            <a:ext cx="603600" cy="594900"/>
          </a:xfrm>
          <a:prstGeom prst="rect">
            <a:avLst/>
          </a:prstGeom>
          <a:noFill/>
          <a:ln>
            <a:noFill/>
          </a:ln>
        </p:spPr>
        <p:txBody>
          <a:bodyPr spcFirstLastPara="1" wrap="square" lIns="113100" tIns="113100" rIns="113100" bIns="1131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342870" y="672482"/>
            <a:ext cx="9372600" cy="865500"/>
          </a:xfrm>
          <a:prstGeom prst="rect">
            <a:avLst/>
          </a:prstGeom>
          <a:noFill/>
          <a:ln>
            <a:noFill/>
          </a:ln>
        </p:spPr>
        <p:txBody>
          <a:bodyPr spcFirstLastPara="1" wrap="square" lIns="113100" tIns="113100" rIns="113100" bIns="113100" anchor="t" anchorCtr="0">
            <a:noAutofit/>
          </a:bodyPr>
          <a:lstStyle>
            <a:lvl1pPr lvl="0" algn="l">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25" name="Google Shape;25;p6"/>
          <p:cNvSpPr txBox="1">
            <a:spLocks noGrp="1"/>
          </p:cNvSpPr>
          <p:nvPr>
            <p:ph type="body" idx="1"/>
          </p:nvPr>
        </p:nvSpPr>
        <p:spPr>
          <a:xfrm>
            <a:off x="342870" y="1741518"/>
            <a:ext cx="4399800" cy="5162700"/>
          </a:xfrm>
          <a:prstGeom prst="rect">
            <a:avLst/>
          </a:prstGeom>
          <a:noFill/>
          <a:ln>
            <a:noFill/>
          </a:ln>
        </p:spPr>
        <p:txBody>
          <a:bodyPr spcFirstLastPara="1" wrap="square" lIns="113100" tIns="113100" rIns="113100" bIns="113100" anchor="t" anchorCtr="0">
            <a:noAutofit/>
          </a:bodyPr>
          <a:lstStyle>
            <a:lvl1pPr marL="457200" lvl="0" indent="-336550" algn="l">
              <a:lnSpc>
                <a:spcPct val="115000"/>
              </a:lnSpc>
              <a:spcBef>
                <a:spcPts val="0"/>
              </a:spcBef>
              <a:spcAft>
                <a:spcPts val="0"/>
              </a:spcAft>
              <a:buSzPts val="1700"/>
              <a:buChar char="●"/>
              <a:defRPr sz="1700"/>
            </a:lvl1pPr>
            <a:lvl2pPr marL="914400" lvl="1" indent="-323850" algn="l">
              <a:lnSpc>
                <a:spcPct val="115000"/>
              </a:lnSpc>
              <a:spcBef>
                <a:spcPts val="2000"/>
              </a:spcBef>
              <a:spcAft>
                <a:spcPts val="0"/>
              </a:spcAft>
              <a:buSzPts val="1500"/>
              <a:buChar char="○"/>
              <a:defRPr sz="1500"/>
            </a:lvl2pPr>
            <a:lvl3pPr marL="1371600" lvl="2" indent="-323850" algn="l">
              <a:lnSpc>
                <a:spcPct val="115000"/>
              </a:lnSpc>
              <a:spcBef>
                <a:spcPts val="2000"/>
              </a:spcBef>
              <a:spcAft>
                <a:spcPts val="0"/>
              </a:spcAft>
              <a:buSzPts val="1500"/>
              <a:buChar char="■"/>
              <a:defRPr sz="1500"/>
            </a:lvl3pPr>
            <a:lvl4pPr marL="1828800" lvl="3" indent="-323850" algn="l">
              <a:lnSpc>
                <a:spcPct val="115000"/>
              </a:lnSpc>
              <a:spcBef>
                <a:spcPts val="2000"/>
              </a:spcBef>
              <a:spcAft>
                <a:spcPts val="0"/>
              </a:spcAft>
              <a:buSzPts val="1500"/>
              <a:buChar char="●"/>
              <a:defRPr sz="1500"/>
            </a:lvl4pPr>
            <a:lvl5pPr marL="2286000" lvl="4" indent="-323850" algn="l">
              <a:lnSpc>
                <a:spcPct val="115000"/>
              </a:lnSpc>
              <a:spcBef>
                <a:spcPts val="2000"/>
              </a:spcBef>
              <a:spcAft>
                <a:spcPts val="0"/>
              </a:spcAft>
              <a:buSzPts val="1500"/>
              <a:buChar char="○"/>
              <a:defRPr sz="1500"/>
            </a:lvl5pPr>
            <a:lvl6pPr marL="2743200" lvl="5" indent="-323850" algn="l">
              <a:lnSpc>
                <a:spcPct val="115000"/>
              </a:lnSpc>
              <a:spcBef>
                <a:spcPts val="2000"/>
              </a:spcBef>
              <a:spcAft>
                <a:spcPts val="0"/>
              </a:spcAft>
              <a:buSzPts val="1500"/>
              <a:buChar char="■"/>
              <a:defRPr sz="1500"/>
            </a:lvl6pPr>
            <a:lvl7pPr marL="3200400" lvl="6" indent="-323850" algn="l">
              <a:lnSpc>
                <a:spcPct val="115000"/>
              </a:lnSpc>
              <a:spcBef>
                <a:spcPts val="2000"/>
              </a:spcBef>
              <a:spcAft>
                <a:spcPts val="0"/>
              </a:spcAft>
              <a:buSzPts val="1500"/>
              <a:buChar char="●"/>
              <a:defRPr sz="1500"/>
            </a:lvl7pPr>
            <a:lvl8pPr marL="3657600" lvl="7" indent="-323850" algn="l">
              <a:lnSpc>
                <a:spcPct val="115000"/>
              </a:lnSpc>
              <a:spcBef>
                <a:spcPts val="2000"/>
              </a:spcBef>
              <a:spcAft>
                <a:spcPts val="0"/>
              </a:spcAft>
              <a:buSzPts val="1500"/>
              <a:buChar char="○"/>
              <a:defRPr sz="1500"/>
            </a:lvl8pPr>
            <a:lvl9pPr marL="4114800" lvl="8" indent="-323850" algn="l">
              <a:lnSpc>
                <a:spcPct val="115000"/>
              </a:lnSpc>
              <a:spcBef>
                <a:spcPts val="2000"/>
              </a:spcBef>
              <a:spcAft>
                <a:spcPts val="2000"/>
              </a:spcAft>
              <a:buSzPts val="1500"/>
              <a:buChar char="■"/>
              <a:defRPr sz="1500"/>
            </a:lvl9pPr>
          </a:lstStyle>
          <a:p>
            <a:endParaRPr/>
          </a:p>
        </p:txBody>
      </p:sp>
      <p:sp>
        <p:nvSpPr>
          <p:cNvPr id="26" name="Google Shape;26;p6"/>
          <p:cNvSpPr txBox="1">
            <a:spLocks noGrp="1"/>
          </p:cNvSpPr>
          <p:nvPr>
            <p:ph type="body" idx="2"/>
          </p:nvPr>
        </p:nvSpPr>
        <p:spPr>
          <a:xfrm>
            <a:off x="5315640" y="1741518"/>
            <a:ext cx="4399800" cy="5162700"/>
          </a:xfrm>
          <a:prstGeom prst="rect">
            <a:avLst/>
          </a:prstGeom>
          <a:noFill/>
          <a:ln>
            <a:noFill/>
          </a:ln>
        </p:spPr>
        <p:txBody>
          <a:bodyPr spcFirstLastPara="1" wrap="square" lIns="113100" tIns="113100" rIns="113100" bIns="113100" anchor="t" anchorCtr="0">
            <a:noAutofit/>
          </a:bodyPr>
          <a:lstStyle>
            <a:lvl1pPr marL="457200" lvl="0" indent="-336550" algn="l">
              <a:lnSpc>
                <a:spcPct val="115000"/>
              </a:lnSpc>
              <a:spcBef>
                <a:spcPts val="0"/>
              </a:spcBef>
              <a:spcAft>
                <a:spcPts val="0"/>
              </a:spcAft>
              <a:buSzPts val="1700"/>
              <a:buChar char="●"/>
              <a:defRPr sz="1700"/>
            </a:lvl1pPr>
            <a:lvl2pPr marL="914400" lvl="1" indent="-323850" algn="l">
              <a:lnSpc>
                <a:spcPct val="115000"/>
              </a:lnSpc>
              <a:spcBef>
                <a:spcPts val="2000"/>
              </a:spcBef>
              <a:spcAft>
                <a:spcPts val="0"/>
              </a:spcAft>
              <a:buSzPts val="1500"/>
              <a:buChar char="○"/>
              <a:defRPr sz="1500"/>
            </a:lvl2pPr>
            <a:lvl3pPr marL="1371600" lvl="2" indent="-323850" algn="l">
              <a:lnSpc>
                <a:spcPct val="115000"/>
              </a:lnSpc>
              <a:spcBef>
                <a:spcPts val="2000"/>
              </a:spcBef>
              <a:spcAft>
                <a:spcPts val="0"/>
              </a:spcAft>
              <a:buSzPts val="1500"/>
              <a:buChar char="■"/>
              <a:defRPr sz="1500"/>
            </a:lvl3pPr>
            <a:lvl4pPr marL="1828800" lvl="3" indent="-323850" algn="l">
              <a:lnSpc>
                <a:spcPct val="115000"/>
              </a:lnSpc>
              <a:spcBef>
                <a:spcPts val="2000"/>
              </a:spcBef>
              <a:spcAft>
                <a:spcPts val="0"/>
              </a:spcAft>
              <a:buSzPts val="1500"/>
              <a:buChar char="●"/>
              <a:defRPr sz="1500"/>
            </a:lvl4pPr>
            <a:lvl5pPr marL="2286000" lvl="4" indent="-323850" algn="l">
              <a:lnSpc>
                <a:spcPct val="115000"/>
              </a:lnSpc>
              <a:spcBef>
                <a:spcPts val="2000"/>
              </a:spcBef>
              <a:spcAft>
                <a:spcPts val="0"/>
              </a:spcAft>
              <a:buSzPts val="1500"/>
              <a:buChar char="○"/>
              <a:defRPr sz="1500"/>
            </a:lvl5pPr>
            <a:lvl6pPr marL="2743200" lvl="5" indent="-323850" algn="l">
              <a:lnSpc>
                <a:spcPct val="115000"/>
              </a:lnSpc>
              <a:spcBef>
                <a:spcPts val="2000"/>
              </a:spcBef>
              <a:spcAft>
                <a:spcPts val="0"/>
              </a:spcAft>
              <a:buSzPts val="1500"/>
              <a:buChar char="■"/>
              <a:defRPr sz="1500"/>
            </a:lvl6pPr>
            <a:lvl7pPr marL="3200400" lvl="6" indent="-323850" algn="l">
              <a:lnSpc>
                <a:spcPct val="115000"/>
              </a:lnSpc>
              <a:spcBef>
                <a:spcPts val="2000"/>
              </a:spcBef>
              <a:spcAft>
                <a:spcPts val="0"/>
              </a:spcAft>
              <a:buSzPts val="1500"/>
              <a:buChar char="●"/>
              <a:defRPr sz="1500"/>
            </a:lvl7pPr>
            <a:lvl8pPr marL="3657600" lvl="7" indent="-323850" algn="l">
              <a:lnSpc>
                <a:spcPct val="115000"/>
              </a:lnSpc>
              <a:spcBef>
                <a:spcPts val="2000"/>
              </a:spcBef>
              <a:spcAft>
                <a:spcPts val="0"/>
              </a:spcAft>
              <a:buSzPts val="1500"/>
              <a:buChar char="○"/>
              <a:defRPr sz="1500"/>
            </a:lvl8pPr>
            <a:lvl9pPr marL="4114800" lvl="8" indent="-323850" algn="l">
              <a:lnSpc>
                <a:spcPct val="115000"/>
              </a:lnSpc>
              <a:spcBef>
                <a:spcPts val="2000"/>
              </a:spcBef>
              <a:spcAft>
                <a:spcPts val="2000"/>
              </a:spcAft>
              <a:buSzPts val="1500"/>
              <a:buChar char="■"/>
              <a:defRPr sz="1500"/>
            </a:lvl9pPr>
          </a:lstStyle>
          <a:p>
            <a:endParaRPr/>
          </a:p>
        </p:txBody>
      </p:sp>
      <p:sp>
        <p:nvSpPr>
          <p:cNvPr id="27" name="Google Shape;27;p6"/>
          <p:cNvSpPr txBox="1">
            <a:spLocks noGrp="1"/>
          </p:cNvSpPr>
          <p:nvPr>
            <p:ph type="sldNum" idx="12"/>
          </p:nvPr>
        </p:nvSpPr>
        <p:spPr>
          <a:xfrm>
            <a:off x="9319704" y="7046639"/>
            <a:ext cx="603600" cy="594900"/>
          </a:xfrm>
          <a:prstGeom prst="rect">
            <a:avLst/>
          </a:prstGeom>
          <a:noFill/>
          <a:ln>
            <a:noFill/>
          </a:ln>
        </p:spPr>
        <p:txBody>
          <a:bodyPr spcFirstLastPara="1" wrap="square" lIns="113100" tIns="113100" rIns="113100" bIns="1131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42870" y="839573"/>
            <a:ext cx="3088800" cy="1141800"/>
          </a:xfrm>
          <a:prstGeom prst="rect">
            <a:avLst/>
          </a:prstGeom>
          <a:noFill/>
          <a:ln>
            <a:noFill/>
          </a:ln>
        </p:spPr>
        <p:txBody>
          <a:bodyPr spcFirstLastPara="1" wrap="square" lIns="113100" tIns="113100" rIns="113100" bIns="113100" anchor="b" anchorCtr="0">
            <a:no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30" name="Google Shape;30;p7"/>
          <p:cNvSpPr txBox="1">
            <a:spLocks noGrp="1"/>
          </p:cNvSpPr>
          <p:nvPr>
            <p:ph type="body" idx="1"/>
          </p:nvPr>
        </p:nvSpPr>
        <p:spPr>
          <a:xfrm>
            <a:off x="342870" y="2099840"/>
            <a:ext cx="3088800" cy="4804500"/>
          </a:xfrm>
          <a:prstGeom prst="rect">
            <a:avLst/>
          </a:prstGeom>
          <a:noFill/>
          <a:ln>
            <a:noFill/>
          </a:ln>
        </p:spPr>
        <p:txBody>
          <a:bodyPr spcFirstLastPara="1" wrap="square" lIns="113100" tIns="113100" rIns="113100" bIns="113100" anchor="t" anchorCtr="0">
            <a:noAutofit/>
          </a:bodyPr>
          <a:lstStyle>
            <a:lvl1pPr marL="457200" lvl="0" indent="-323850" algn="l">
              <a:lnSpc>
                <a:spcPct val="115000"/>
              </a:lnSpc>
              <a:spcBef>
                <a:spcPts val="0"/>
              </a:spcBef>
              <a:spcAft>
                <a:spcPts val="0"/>
              </a:spcAft>
              <a:buSzPts val="1500"/>
              <a:buChar char="●"/>
              <a:defRPr sz="1500"/>
            </a:lvl1pPr>
            <a:lvl2pPr marL="914400" lvl="1" indent="-323850" algn="l">
              <a:lnSpc>
                <a:spcPct val="115000"/>
              </a:lnSpc>
              <a:spcBef>
                <a:spcPts val="2000"/>
              </a:spcBef>
              <a:spcAft>
                <a:spcPts val="0"/>
              </a:spcAft>
              <a:buSzPts val="1500"/>
              <a:buChar char="○"/>
              <a:defRPr sz="1500"/>
            </a:lvl2pPr>
            <a:lvl3pPr marL="1371600" lvl="2" indent="-323850" algn="l">
              <a:lnSpc>
                <a:spcPct val="115000"/>
              </a:lnSpc>
              <a:spcBef>
                <a:spcPts val="2000"/>
              </a:spcBef>
              <a:spcAft>
                <a:spcPts val="0"/>
              </a:spcAft>
              <a:buSzPts val="1500"/>
              <a:buChar char="■"/>
              <a:defRPr sz="1500"/>
            </a:lvl3pPr>
            <a:lvl4pPr marL="1828800" lvl="3" indent="-323850" algn="l">
              <a:lnSpc>
                <a:spcPct val="115000"/>
              </a:lnSpc>
              <a:spcBef>
                <a:spcPts val="2000"/>
              </a:spcBef>
              <a:spcAft>
                <a:spcPts val="0"/>
              </a:spcAft>
              <a:buSzPts val="1500"/>
              <a:buChar char="●"/>
              <a:defRPr sz="1500"/>
            </a:lvl4pPr>
            <a:lvl5pPr marL="2286000" lvl="4" indent="-323850" algn="l">
              <a:lnSpc>
                <a:spcPct val="115000"/>
              </a:lnSpc>
              <a:spcBef>
                <a:spcPts val="2000"/>
              </a:spcBef>
              <a:spcAft>
                <a:spcPts val="0"/>
              </a:spcAft>
              <a:buSzPts val="1500"/>
              <a:buChar char="○"/>
              <a:defRPr sz="1500"/>
            </a:lvl5pPr>
            <a:lvl6pPr marL="2743200" lvl="5" indent="-323850" algn="l">
              <a:lnSpc>
                <a:spcPct val="115000"/>
              </a:lnSpc>
              <a:spcBef>
                <a:spcPts val="2000"/>
              </a:spcBef>
              <a:spcAft>
                <a:spcPts val="0"/>
              </a:spcAft>
              <a:buSzPts val="1500"/>
              <a:buChar char="■"/>
              <a:defRPr sz="1500"/>
            </a:lvl6pPr>
            <a:lvl7pPr marL="3200400" lvl="6" indent="-323850" algn="l">
              <a:lnSpc>
                <a:spcPct val="115000"/>
              </a:lnSpc>
              <a:spcBef>
                <a:spcPts val="2000"/>
              </a:spcBef>
              <a:spcAft>
                <a:spcPts val="0"/>
              </a:spcAft>
              <a:buSzPts val="1500"/>
              <a:buChar char="●"/>
              <a:defRPr sz="1500"/>
            </a:lvl7pPr>
            <a:lvl8pPr marL="3657600" lvl="7" indent="-323850" algn="l">
              <a:lnSpc>
                <a:spcPct val="115000"/>
              </a:lnSpc>
              <a:spcBef>
                <a:spcPts val="2000"/>
              </a:spcBef>
              <a:spcAft>
                <a:spcPts val="0"/>
              </a:spcAft>
              <a:buSzPts val="1500"/>
              <a:buChar char="○"/>
              <a:defRPr sz="1500"/>
            </a:lvl8pPr>
            <a:lvl9pPr marL="4114800" lvl="8" indent="-323850" algn="l">
              <a:lnSpc>
                <a:spcPct val="115000"/>
              </a:lnSpc>
              <a:spcBef>
                <a:spcPts val="2000"/>
              </a:spcBef>
              <a:spcAft>
                <a:spcPts val="2000"/>
              </a:spcAft>
              <a:buSzPts val="1500"/>
              <a:buChar char="■"/>
              <a:defRPr sz="1500"/>
            </a:lvl9pPr>
          </a:lstStyle>
          <a:p>
            <a:endParaRPr/>
          </a:p>
        </p:txBody>
      </p:sp>
      <p:sp>
        <p:nvSpPr>
          <p:cNvPr id="31" name="Google Shape;31;p7"/>
          <p:cNvSpPr txBox="1">
            <a:spLocks noGrp="1"/>
          </p:cNvSpPr>
          <p:nvPr>
            <p:ph type="sldNum" idx="12"/>
          </p:nvPr>
        </p:nvSpPr>
        <p:spPr>
          <a:xfrm>
            <a:off x="9319704" y="7046639"/>
            <a:ext cx="603600" cy="594900"/>
          </a:xfrm>
          <a:prstGeom prst="rect">
            <a:avLst/>
          </a:prstGeom>
          <a:noFill/>
          <a:ln>
            <a:noFill/>
          </a:ln>
        </p:spPr>
        <p:txBody>
          <a:bodyPr spcFirstLastPara="1" wrap="square" lIns="113100" tIns="113100" rIns="113100" bIns="1131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539275" y="680227"/>
            <a:ext cx="7004700" cy="6181800"/>
          </a:xfrm>
          <a:prstGeom prst="rect">
            <a:avLst/>
          </a:prstGeom>
          <a:noFill/>
          <a:ln>
            <a:noFill/>
          </a:ln>
        </p:spPr>
        <p:txBody>
          <a:bodyPr spcFirstLastPara="1" wrap="square" lIns="113100" tIns="113100" rIns="113100" bIns="113100" anchor="ctr" anchorCtr="0">
            <a:noAutofit/>
          </a:bodyPr>
          <a:lstStyle>
            <a:lvl1pPr lvl="0" algn="l">
              <a:lnSpc>
                <a:spcPct val="100000"/>
              </a:lnSpc>
              <a:spcBef>
                <a:spcPts val="0"/>
              </a:spcBef>
              <a:spcAft>
                <a:spcPts val="0"/>
              </a:spcAft>
              <a:buSzPts val="5900"/>
              <a:buNone/>
              <a:defRPr sz="5900"/>
            </a:lvl1pPr>
            <a:lvl2pPr lvl="1" algn="l">
              <a:lnSpc>
                <a:spcPct val="100000"/>
              </a:lnSpc>
              <a:spcBef>
                <a:spcPts val="0"/>
              </a:spcBef>
              <a:spcAft>
                <a:spcPts val="0"/>
              </a:spcAft>
              <a:buSzPts val="5900"/>
              <a:buNone/>
              <a:defRPr sz="5900"/>
            </a:lvl2pPr>
            <a:lvl3pPr lvl="2" algn="l">
              <a:lnSpc>
                <a:spcPct val="100000"/>
              </a:lnSpc>
              <a:spcBef>
                <a:spcPts val="0"/>
              </a:spcBef>
              <a:spcAft>
                <a:spcPts val="0"/>
              </a:spcAft>
              <a:buSzPts val="5900"/>
              <a:buNone/>
              <a:defRPr sz="5900"/>
            </a:lvl3pPr>
            <a:lvl4pPr lvl="3" algn="l">
              <a:lnSpc>
                <a:spcPct val="100000"/>
              </a:lnSpc>
              <a:spcBef>
                <a:spcPts val="0"/>
              </a:spcBef>
              <a:spcAft>
                <a:spcPts val="0"/>
              </a:spcAft>
              <a:buSzPts val="5900"/>
              <a:buNone/>
              <a:defRPr sz="5900"/>
            </a:lvl4pPr>
            <a:lvl5pPr lvl="4" algn="l">
              <a:lnSpc>
                <a:spcPct val="100000"/>
              </a:lnSpc>
              <a:spcBef>
                <a:spcPts val="0"/>
              </a:spcBef>
              <a:spcAft>
                <a:spcPts val="0"/>
              </a:spcAft>
              <a:buSzPts val="5900"/>
              <a:buNone/>
              <a:defRPr sz="5900"/>
            </a:lvl5pPr>
            <a:lvl6pPr lvl="5" algn="l">
              <a:lnSpc>
                <a:spcPct val="100000"/>
              </a:lnSpc>
              <a:spcBef>
                <a:spcPts val="0"/>
              </a:spcBef>
              <a:spcAft>
                <a:spcPts val="0"/>
              </a:spcAft>
              <a:buSzPts val="5900"/>
              <a:buNone/>
              <a:defRPr sz="5900"/>
            </a:lvl6pPr>
            <a:lvl7pPr lvl="6" algn="l">
              <a:lnSpc>
                <a:spcPct val="100000"/>
              </a:lnSpc>
              <a:spcBef>
                <a:spcPts val="0"/>
              </a:spcBef>
              <a:spcAft>
                <a:spcPts val="0"/>
              </a:spcAft>
              <a:buSzPts val="5900"/>
              <a:buNone/>
              <a:defRPr sz="5900"/>
            </a:lvl7pPr>
            <a:lvl8pPr lvl="7" algn="l">
              <a:lnSpc>
                <a:spcPct val="100000"/>
              </a:lnSpc>
              <a:spcBef>
                <a:spcPts val="0"/>
              </a:spcBef>
              <a:spcAft>
                <a:spcPts val="0"/>
              </a:spcAft>
              <a:buSzPts val="5900"/>
              <a:buNone/>
              <a:defRPr sz="5900"/>
            </a:lvl8pPr>
            <a:lvl9pPr lvl="8" algn="l">
              <a:lnSpc>
                <a:spcPct val="100000"/>
              </a:lnSpc>
              <a:spcBef>
                <a:spcPts val="0"/>
              </a:spcBef>
              <a:spcAft>
                <a:spcPts val="0"/>
              </a:spcAft>
              <a:buSzPts val="5900"/>
              <a:buNone/>
              <a:defRPr sz="5900"/>
            </a:lvl9pPr>
          </a:lstStyle>
          <a:p>
            <a:endParaRPr/>
          </a:p>
        </p:txBody>
      </p:sp>
      <p:sp>
        <p:nvSpPr>
          <p:cNvPr id="34" name="Google Shape;34;p8"/>
          <p:cNvSpPr txBox="1">
            <a:spLocks noGrp="1"/>
          </p:cNvSpPr>
          <p:nvPr>
            <p:ph type="sldNum" idx="12"/>
          </p:nvPr>
        </p:nvSpPr>
        <p:spPr>
          <a:xfrm>
            <a:off x="9319704" y="7046639"/>
            <a:ext cx="603600" cy="594900"/>
          </a:xfrm>
          <a:prstGeom prst="rect">
            <a:avLst/>
          </a:prstGeom>
          <a:noFill/>
          <a:ln>
            <a:noFill/>
          </a:ln>
        </p:spPr>
        <p:txBody>
          <a:bodyPr spcFirstLastPara="1" wrap="square" lIns="113100" tIns="113100" rIns="113100" bIns="1131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5029200" y="-189"/>
            <a:ext cx="5029200" cy="7772400"/>
          </a:xfrm>
          <a:prstGeom prst="rect">
            <a:avLst/>
          </a:prstGeom>
          <a:solidFill>
            <a:schemeClr val="lt2"/>
          </a:solidFill>
          <a:ln>
            <a:noFill/>
          </a:ln>
        </p:spPr>
        <p:txBody>
          <a:bodyPr spcFirstLastPara="1" wrap="square" lIns="113100" tIns="113100" rIns="113100" bIns="1131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9"/>
          <p:cNvSpPr txBox="1">
            <a:spLocks noGrp="1"/>
          </p:cNvSpPr>
          <p:nvPr>
            <p:ph type="title"/>
          </p:nvPr>
        </p:nvSpPr>
        <p:spPr>
          <a:xfrm>
            <a:off x="292050" y="1863464"/>
            <a:ext cx="4449600" cy="2239800"/>
          </a:xfrm>
          <a:prstGeom prst="rect">
            <a:avLst/>
          </a:prstGeom>
          <a:noFill/>
          <a:ln>
            <a:noFill/>
          </a:ln>
        </p:spPr>
        <p:txBody>
          <a:bodyPr spcFirstLastPara="1" wrap="square" lIns="113100" tIns="113100" rIns="113100" bIns="113100"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38" name="Google Shape;38;p9"/>
          <p:cNvSpPr txBox="1">
            <a:spLocks noGrp="1"/>
          </p:cNvSpPr>
          <p:nvPr>
            <p:ph type="subTitle" idx="1"/>
          </p:nvPr>
        </p:nvSpPr>
        <p:spPr>
          <a:xfrm>
            <a:off x="292050" y="4235758"/>
            <a:ext cx="4449600" cy="1866300"/>
          </a:xfrm>
          <a:prstGeom prst="rect">
            <a:avLst/>
          </a:prstGeom>
          <a:noFill/>
          <a:ln>
            <a:noFill/>
          </a:ln>
        </p:spPr>
        <p:txBody>
          <a:bodyPr spcFirstLastPara="1" wrap="square" lIns="113100" tIns="113100" rIns="113100" bIns="113100" anchor="t" anchorCtr="0">
            <a:noAutofit/>
          </a:bodyPr>
          <a:lstStyle>
            <a:lvl1pPr lvl="0" algn="ctr">
              <a:lnSpc>
                <a:spcPct val="100000"/>
              </a:lnSpc>
              <a:spcBef>
                <a:spcPts val="0"/>
              </a:spcBef>
              <a:spcAft>
                <a:spcPts val="0"/>
              </a:spcAft>
              <a:buSzPts val="2600"/>
              <a:buNone/>
              <a:defRPr sz="2600"/>
            </a:lvl1pPr>
            <a:lvl2pPr lvl="1" algn="ctr">
              <a:lnSpc>
                <a:spcPct val="100000"/>
              </a:lnSpc>
              <a:spcBef>
                <a:spcPts val="0"/>
              </a:spcBef>
              <a:spcAft>
                <a:spcPts val="0"/>
              </a:spcAft>
              <a:buSzPts val="2600"/>
              <a:buNone/>
              <a:defRPr sz="2600"/>
            </a:lvl2pPr>
            <a:lvl3pPr lvl="2" algn="ctr">
              <a:lnSpc>
                <a:spcPct val="100000"/>
              </a:lnSpc>
              <a:spcBef>
                <a:spcPts val="0"/>
              </a:spcBef>
              <a:spcAft>
                <a:spcPts val="0"/>
              </a:spcAft>
              <a:buSzPts val="2600"/>
              <a:buNone/>
              <a:defRPr sz="2600"/>
            </a:lvl3pPr>
            <a:lvl4pPr lvl="3" algn="ctr">
              <a:lnSpc>
                <a:spcPct val="100000"/>
              </a:lnSpc>
              <a:spcBef>
                <a:spcPts val="0"/>
              </a:spcBef>
              <a:spcAft>
                <a:spcPts val="0"/>
              </a:spcAft>
              <a:buSzPts val="2600"/>
              <a:buNone/>
              <a:defRPr sz="2600"/>
            </a:lvl4pPr>
            <a:lvl5pPr lvl="4" algn="ctr">
              <a:lnSpc>
                <a:spcPct val="100000"/>
              </a:lnSpc>
              <a:spcBef>
                <a:spcPts val="0"/>
              </a:spcBef>
              <a:spcAft>
                <a:spcPts val="0"/>
              </a:spcAft>
              <a:buSzPts val="2600"/>
              <a:buNone/>
              <a:defRPr sz="2600"/>
            </a:lvl5pPr>
            <a:lvl6pPr lvl="5" algn="ctr">
              <a:lnSpc>
                <a:spcPct val="100000"/>
              </a:lnSpc>
              <a:spcBef>
                <a:spcPts val="0"/>
              </a:spcBef>
              <a:spcAft>
                <a:spcPts val="0"/>
              </a:spcAft>
              <a:buSzPts val="2600"/>
              <a:buNone/>
              <a:defRPr sz="2600"/>
            </a:lvl6pPr>
            <a:lvl7pPr lvl="6" algn="ctr">
              <a:lnSpc>
                <a:spcPct val="100000"/>
              </a:lnSpc>
              <a:spcBef>
                <a:spcPts val="0"/>
              </a:spcBef>
              <a:spcAft>
                <a:spcPts val="0"/>
              </a:spcAft>
              <a:buSzPts val="2600"/>
              <a:buNone/>
              <a:defRPr sz="2600"/>
            </a:lvl7pPr>
            <a:lvl8pPr lvl="7" algn="ctr">
              <a:lnSpc>
                <a:spcPct val="100000"/>
              </a:lnSpc>
              <a:spcBef>
                <a:spcPts val="0"/>
              </a:spcBef>
              <a:spcAft>
                <a:spcPts val="0"/>
              </a:spcAft>
              <a:buSzPts val="2600"/>
              <a:buNone/>
              <a:defRPr sz="2600"/>
            </a:lvl8pPr>
            <a:lvl9pPr lvl="8" algn="ctr">
              <a:lnSpc>
                <a:spcPct val="100000"/>
              </a:lnSpc>
              <a:spcBef>
                <a:spcPts val="0"/>
              </a:spcBef>
              <a:spcAft>
                <a:spcPts val="0"/>
              </a:spcAft>
              <a:buSzPts val="2600"/>
              <a:buNone/>
              <a:defRPr sz="2600"/>
            </a:lvl9pPr>
          </a:lstStyle>
          <a:p>
            <a:endParaRPr/>
          </a:p>
        </p:txBody>
      </p:sp>
      <p:sp>
        <p:nvSpPr>
          <p:cNvPr id="39" name="Google Shape;39;p9"/>
          <p:cNvSpPr txBox="1">
            <a:spLocks noGrp="1"/>
          </p:cNvSpPr>
          <p:nvPr>
            <p:ph type="body" idx="2"/>
          </p:nvPr>
        </p:nvSpPr>
        <p:spPr>
          <a:xfrm>
            <a:off x="5433450" y="1094158"/>
            <a:ext cx="4220700" cy="5583600"/>
          </a:xfrm>
          <a:prstGeom prst="rect">
            <a:avLst/>
          </a:prstGeom>
          <a:noFill/>
          <a:ln>
            <a:noFill/>
          </a:ln>
        </p:spPr>
        <p:txBody>
          <a:bodyPr spcFirstLastPara="1" wrap="square" lIns="113100" tIns="113100" rIns="113100" bIns="113100" anchor="ctr" anchorCtr="0">
            <a:noAutofit/>
          </a:bodyPr>
          <a:lstStyle>
            <a:lvl1pPr marL="457200" lvl="0" indent="-368300" algn="l">
              <a:lnSpc>
                <a:spcPct val="115000"/>
              </a:lnSpc>
              <a:spcBef>
                <a:spcPts val="0"/>
              </a:spcBef>
              <a:spcAft>
                <a:spcPts val="0"/>
              </a:spcAft>
              <a:buSzPts val="2200"/>
              <a:buChar char="●"/>
              <a:defRPr/>
            </a:lvl1pPr>
            <a:lvl2pPr marL="914400" lvl="1" indent="-336550" algn="l">
              <a:lnSpc>
                <a:spcPct val="115000"/>
              </a:lnSpc>
              <a:spcBef>
                <a:spcPts val="2000"/>
              </a:spcBef>
              <a:spcAft>
                <a:spcPts val="0"/>
              </a:spcAft>
              <a:buSzPts val="1700"/>
              <a:buChar char="○"/>
              <a:defRPr/>
            </a:lvl2pPr>
            <a:lvl3pPr marL="1371600" lvl="2" indent="-336550" algn="l">
              <a:lnSpc>
                <a:spcPct val="115000"/>
              </a:lnSpc>
              <a:spcBef>
                <a:spcPts val="2000"/>
              </a:spcBef>
              <a:spcAft>
                <a:spcPts val="0"/>
              </a:spcAft>
              <a:buSzPts val="1700"/>
              <a:buChar char="■"/>
              <a:defRPr/>
            </a:lvl3pPr>
            <a:lvl4pPr marL="1828800" lvl="3" indent="-336550" algn="l">
              <a:lnSpc>
                <a:spcPct val="115000"/>
              </a:lnSpc>
              <a:spcBef>
                <a:spcPts val="2000"/>
              </a:spcBef>
              <a:spcAft>
                <a:spcPts val="0"/>
              </a:spcAft>
              <a:buSzPts val="1700"/>
              <a:buChar char="●"/>
              <a:defRPr/>
            </a:lvl4pPr>
            <a:lvl5pPr marL="2286000" lvl="4" indent="-336550" algn="l">
              <a:lnSpc>
                <a:spcPct val="115000"/>
              </a:lnSpc>
              <a:spcBef>
                <a:spcPts val="2000"/>
              </a:spcBef>
              <a:spcAft>
                <a:spcPts val="0"/>
              </a:spcAft>
              <a:buSzPts val="1700"/>
              <a:buChar char="○"/>
              <a:defRPr/>
            </a:lvl5pPr>
            <a:lvl6pPr marL="2743200" lvl="5" indent="-336550" algn="l">
              <a:lnSpc>
                <a:spcPct val="115000"/>
              </a:lnSpc>
              <a:spcBef>
                <a:spcPts val="2000"/>
              </a:spcBef>
              <a:spcAft>
                <a:spcPts val="0"/>
              </a:spcAft>
              <a:buSzPts val="1700"/>
              <a:buChar char="■"/>
              <a:defRPr/>
            </a:lvl6pPr>
            <a:lvl7pPr marL="3200400" lvl="6" indent="-336550" algn="l">
              <a:lnSpc>
                <a:spcPct val="115000"/>
              </a:lnSpc>
              <a:spcBef>
                <a:spcPts val="2000"/>
              </a:spcBef>
              <a:spcAft>
                <a:spcPts val="0"/>
              </a:spcAft>
              <a:buSzPts val="1700"/>
              <a:buChar char="●"/>
              <a:defRPr/>
            </a:lvl7pPr>
            <a:lvl8pPr marL="3657600" lvl="7" indent="-336550" algn="l">
              <a:lnSpc>
                <a:spcPct val="115000"/>
              </a:lnSpc>
              <a:spcBef>
                <a:spcPts val="2000"/>
              </a:spcBef>
              <a:spcAft>
                <a:spcPts val="0"/>
              </a:spcAft>
              <a:buSzPts val="1700"/>
              <a:buChar char="○"/>
              <a:defRPr/>
            </a:lvl8pPr>
            <a:lvl9pPr marL="4114800" lvl="8" indent="-336550" algn="l">
              <a:lnSpc>
                <a:spcPct val="115000"/>
              </a:lnSpc>
              <a:spcBef>
                <a:spcPts val="2000"/>
              </a:spcBef>
              <a:spcAft>
                <a:spcPts val="2000"/>
              </a:spcAft>
              <a:buSzPts val="1700"/>
              <a:buChar char="■"/>
              <a:defRPr/>
            </a:lvl9pPr>
          </a:lstStyle>
          <a:p>
            <a:endParaRPr/>
          </a:p>
        </p:txBody>
      </p:sp>
      <p:sp>
        <p:nvSpPr>
          <p:cNvPr id="40" name="Google Shape;40;p9"/>
          <p:cNvSpPr txBox="1">
            <a:spLocks noGrp="1"/>
          </p:cNvSpPr>
          <p:nvPr>
            <p:ph type="sldNum" idx="12"/>
          </p:nvPr>
        </p:nvSpPr>
        <p:spPr>
          <a:xfrm>
            <a:off x="9319704" y="7046639"/>
            <a:ext cx="603600" cy="594900"/>
          </a:xfrm>
          <a:prstGeom prst="rect">
            <a:avLst/>
          </a:prstGeom>
          <a:noFill/>
          <a:ln>
            <a:noFill/>
          </a:ln>
        </p:spPr>
        <p:txBody>
          <a:bodyPr spcFirstLastPara="1" wrap="square" lIns="113100" tIns="113100" rIns="113100" bIns="1131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42870" y="6392869"/>
            <a:ext cx="6598800" cy="914400"/>
          </a:xfrm>
          <a:prstGeom prst="rect">
            <a:avLst/>
          </a:prstGeom>
          <a:noFill/>
          <a:ln>
            <a:noFill/>
          </a:ln>
        </p:spPr>
        <p:txBody>
          <a:bodyPr spcFirstLastPara="1" wrap="square" lIns="113100" tIns="113100" rIns="113100" bIns="113100" anchor="ctr" anchorCtr="0">
            <a:noAutofit/>
          </a:bodyPr>
          <a:lstStyle>
            <a:lvl1pPr marL="457200" lvl="0" indent="-228600" algn="l">
              <a:lnSpc>
                <a:spcPct val="100000"/>
              </a:lnSpc>
              <a:spcBef>
                <a:spcPts val="0"/>
              </a:spcBef>
              <a:spcAft>
                <a:spcPts val="0"/>
              </a:spcAft>
              <a:buSzPts val="2200"/>
              <a:buNone/>
              <a:defRPr/>
            </a:lvl1pPr>
          </a:lstStyle>
          <a:p>
            <a:endParaRPr/>
          </a:p>
        </p:txBody>
      </p:sp>
      <p:sp>
        <p:nvSpPr>
          <p:cNvPr id="43" name="Google Shape;43;p10"/>
          <p:cNvSpPr txBox="1">
            <a:spLocks noGrp="1"/>
          </p:cNvSpPr>
          <p:nvPr>
            <p:ph type="sldNum" idx="12"/>
          </p:nvPr>
        </p:nvSpPr>
        <p:spPr>
          <a:xfrm>
            <a:off x="9319704" y="7046639"/>
            <a:ext cx="603600" cy="594900"/>
          </a:xfrm>
          <a:prstGeom prst="rect">
            <a:avLst/>
          </a:prstGeom>
          <a:noFill/>
          <a:ln>
            <a:noFill/>
          </a:ln>
        </p:spPr>
        <p:txBody>
          <a:bodyPr spcFirstLastPara="1" wrap="square" lIns="113100" tIns="113100" rIns="113100" bIns="1131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42870" y="672482"/>
            <a:ext cx="9372600" cy="865500"/>
          </a:xfrm>
          <a:prstGeom prst="rect">
            <a:avLst/>
          </a:prstGeom>
          <a:noFill/>
          <a:ln>
            <a:noFill/>
          </a:ln>
        </p:spPr>
        <p:txBody>
          <a:bodyPr spcFirstLastPara="1" wrap="square" lIns="113100" tIns="113100" rIns="113100" bIns="113100" anchor="t" anchorCtr="0">
            <a:noAutofit/>
          </a:bodyPr>
          <a:lstStyle>
            <a:lvl1pPr marR="0" lvl="0" algn="l" rtl="0">
              <a:lnSpc>
                <a:spcPct val="100000"/>
              </a:lnSpc>
              <a:spcBef>
                <a:spcPts val="0"/>
              </a:spcBef>
              <a:spcAft>
                <a:spcPts val="0"/>
              </a:spcAft>
              <a:buClr>
                <a:schemeClr val="dk1"/>
              </a:buClr>
              <a:buSzPts val="3500"/>
              <a:buFont typeface="Arial"/>
              <a:buNone/>
              <a:defRPr sz="35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500"/>
              <a:buFont typeface="Arial"/>
              <a:buNone/>
              <a:defRPr sz="3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500"/>
              <a:buFont typeface="Arial"/>
              <a:buNone/>
              <a:defRPr sz="3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500"/>
              <a:buFont typeface="Arial"/>
              <a:buNone/>
              <a:defRPr sz="3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500"/>
              <a:buFont typeface="Arial"/>
              <a:buNone/>
              <a:defRPr sz="3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500"/>
              <a:buFont typeface="Arial"/>
              <a:buNone/>
              <a:defRPr sz="3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500"/>
              <a:buFont typeface="Arial"/>
              <a:buNone/>
              <a:defRPr sz="3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500"/>
              <a:buFont typeface="Arial"/>
              <a:buNone/>
              <a:defRPr sz="3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500"/>
              <a:buFont typeface="Arial"/>
              <a:buNone/>
              <a:defRPr sz="35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42870" y="1741518"/>
            <a:ext cx="9372600" cy="5162700"/>
          </a:xfrm>
          <a:prstGeom prst="rect">
            <a:avLst/>
          </a:prstGeom>
          <a:noFill/>
          <a:ln>
            <a:noFill/>
          </a:ln>
        </p:spPr>
        <p:txBody>
          <a:bodyPr spcFirstLastPara="1" wrap="square" lIns="113100" tIns="113100" rIns="113100" bIns="113100" anchor="t" anchorCtr="0">
            <a:noAutofit/>
          </a:bodyPr>
          <a:lstStyle>
            <a:lvl1pPr marL="457200" marR="0" lvl="0" indent="-368300" algn="l" rtl="0">
              <a:lnSpc>
                <a:spcPct val="115000"/>
              </a:lnSpc>
              <a:spcBef>
                <a:spcPts val="0"/>
              </a:spcBef>
              <a:spcAft>
                <a:spcPts val="0"/>
              </a:spcAft>
              <a:buClr>
                <a:schemeClr val="dk2"/>
              </a:buClr>
              <a:buSzPts val="2200"/>
              <a:buFont typeface="Arial"/>
              <a:buChar char="●"/>
              <a:defRPr sz="2200" b="0" i="0" u="none" strike="noStrike" cap="none">
                <a:solidFill>
                  <a:schemeClr val="dk2"/>
                </a:solidFill>
                <a:latin typeface="Arial"/>
                <a:ea typeface="Arial"/>
                <a:cs typeface="Arial"/>
                <a:sym typeface="Arial"/>
              </a:defRPr>
            </a:lvl1pPr>
            <a:lvl2pPr marL="914400" marR="0" lvl="1" indent="-336550" algn="l" rtl="0">
              <a:lnSpc>
                <a:spcPct val="115000"/>
              </a:lnSpc>
              <a:spcBef>
                <a:spcPts val="2000"/>
              </a:spcBef>
              <a:spcAft>
                <a:spcPts val="0"/>
              </a:spcAft>
              <a:buClr>
                <a:schemeClr val="dk2"/>
              </a:buClr>
              <a:buSzPts val="1700"/>
              <a:buFont typeface="Arial"/>
              <a:buChar char="○"/>
              <a:defRPr sz="1700" b="0" i="0" u="none" strike="noStrike" cap="none">
                <a:solidFill>
                  <a:schemeClr val="dk2"/>
                </a:solidFill>
                <a:latin typeface="Arial"/>
                <a:ea typeface="Arial"/>
                <a:cs typeface="Arial"/>
                <a:sym typeface="Arial"/>
              </a:defRPr>
            </a:lvl2pPr>
            <a:lvl3pPr marL="1371600" marR="0" lvl="2" indent="-336550" algn="l" rtl="0">
              <a:lnSpc>
                <a:spcPct val="115000"/>
              </a:lnSpc>
              <a:spcBef>
                <a:spcPts val="2000"/>
              </a:spcBef>
              <a:spcAft>
                <a:spcPts val="0"/>
              </a:spcAft>
              <a:buClr>
                <a:schemeClr val="dk2"/>
              </a:buClr>
              <a:buSzPts val="1700"/>
              <a:buFont typeface="Arial"/>
              <a:buChar char="■"/>
              <a:defRPr sz="1700" b="0" i="0" u="none" strike="noStrike" cap="none">
                <a:solidFill>
                  <a:schemeClr val="dk2"/>
                </a:solidFill>
                <a:latin typeface="Arial"/>
                <a:ea typeface="Arial"/>
                <a:cs typeface="Arial"/>
                <a:sym typeface="Arial"/>
              </a:defRPr>
            </a:lvl3pPr>
            <a:lvl4pPr marL="1828800" marR="0" lvl="3" indent="-336550" algn="l" rtl="0">
              <a:lnSpc>
                <a:spcPct val="115000"/>
              </a:lnSpc>
              <a:spcBef>
                <a:spcPts val="2000"/>
              </a:spcBef>
              <a:spcAft>
                <a:spcPts val="0"/>
              </a:spcAft>
              <a:buClr>
                <a:schemeClr val="dk2"/>
              </a:buClr>
              <a:buSzPts val="1700"/>
              <a:buFont typeface="Arial"/>
              <a:buChar char="●"/>
              <a:defRPr sz="1700" b="0" i="0" u="none" strike="noStrike" cap="none">
                <a:solidFill>
                  <a:schemeClr val="dk2"/>
                </a:solidFill>
                <a:latin typeface="Arial"/>
                <a:ea typeface="Arial"/>
                <a:cs typeface="Arial"/>
                <a:sym typeface="Arial"/>
              </a:defRPr>
            </a:lvl4pPr>
            <a:lvl5pPr marL="2286000" marR="0" lvl="4" indent="-336550" algn="l" rtl="0">
              <a:lnSpc>
                <a:spcPct val="115000"/>
              </a:lnSpc>
              <a:spcBef>
                <a:spcPts val="2000"/>
              </a:spcBef>
              <a:spcAft>
                <a:spcPts val="0"/>
              </a:spcAft>
              <a:buClr>
                <a:schemeClr val="dk2"/>
              </a:buClr>
              <a:buSzPts val="1700"/>
              <a:buFont typeface="Arial"/>
              <a:buChar char="○"/>
              <a:defRPr sz="1700" b="0" i="0" u="none" strike="noStrike" cap="none">
                <a:solidFill>
                  <a:schemeClr val="dk2"/>
                </a:solidFill>
                <a:latin typeface="Arial"/>
                <a:ea typeface="Arial"/>
                <a:cs typeface="Arial"/>
                <a:sym typeface="Arial"/>
              </a:defRPr>
            </a:lvl5pPr>
            <a:lvl6pPr marL="2743200" marR="0" lvl="5" indent="-336550" algn="l" rtl="0">
              <a:lnSpc>
                <a:spcPct val="115000"/>
              </a:lnSpc>
              <a:spcBef>
                <a:spcPts val="2000"/>
              </a:spcBef>
              <a:spcAft>
                <a:spcPts val="0"/>
              </a:spcAft>
              <a:buClr>
                <a:schemeClr val="dk2"/>
              </a:buClr>
              <a:buSzPts val="1700"/>
              <a:buFont typeface="Arial"/>
              <a:buChar char="■"/>
              <a:defRPr sz="1700" b="0" i="0" u="none" strike="noStrike" cap="none">
                <a:solidFill>
                  <a:schemeClr val="dk2"/>
                </a:solidFill>
                <a:latin typeface="Arial"/>
                <a:ea typeface="Arial"/>
                <a:cs typeface="Arial"/>
                <a:sym typeface="Arial"/>
              </a:defRPr>
            </a:lvl6pPr>
            <a:lvl7pPr marL="3200400" marR="0" lvl="6" indent="-336550" algn="l" rtl="0">
              <a:lnSpc>
                <a:spcPct val="115000"/>
              </a:lnSpc>
              <a:spcBef>
                <a:spcPts val="2000"/>
              </a:spcBef>
              <a:spcAft>
                <a:spcPts val="0"/>
              </a:spcAft>
              <a:buClr>
                <a:schemeClr val="dk2"/>
              </a:buClr>
              <a:buSzPts val="1700"/>
              <a:buFont typeface="Arial"/>
              <a:buChar char="●"/>
              <a:defRPr sz="1700" b="0" i="0" u="none" strike="noStrike" cap="none">
                <a:solidFill>
                  <a:schemeClr val="dk2"/>
                </a:solidFill>
                <a:latin typeface="Arial"/>
                <a:ea typeface="Arial"/>
                <a:cs typeface="Arial"/>
                <a:sym typeface="Arial"/>
              </a:defRPr>
            </a:lvl7pPr>
            <a:lvl8pPr marL="3657600" marR="0" lvl="7" indent="-336550" algn="l" rtl="0">
              <a:lnSpc>
                <a:spcPct val="115000"/>
              </a:lnSpc>
              <a:spcBef>
                <a:spcPts val="2000"/>
              </a:spcBef>
              <a:spcAft>
                <a:spcPts val="0"/>
              </a:spcAft>
              <a:buClr>
                <a:schemeClr val="dk2"/>
              </a:buClr>
              <a:buSzPts val="1700"/>
              <a:buFont typeface="Arial"/>
              <a:buChar char="○"/>
              <a:defRPr sz="1700" b="0" i="0" u="none" strike="noStrike" cap="none">
                <a:solidFill>
                  <a:schemeClr val="dk2"/>
                </a:solidFill>
                <a:latin typeface="Arial"/>
                <a:ea typeface="Arial"/>
                <a:cs typeface="Arial"/>
                <a:sym typeface="Arial"/>
              </a:defRPr>
            </a:lvl8pPr>
            <a:lvl9pPr marL="4114800" marR="0" lvl="8" indent="-336550" algn="l" rtl="0">
              <a:lnSpc>
                <a:spcPct val="115000"/>
              </a:lnSpc>
              <a:spcBef>
                <a:spcPts val="2000"/>
              </a:spcBef>
              <a:spcAft>
                <a:spcPts val="2000"/>
              </a:spcAft>
              <a:buClr>
                <a:schemeClr val="dk2"/>
              </a:buClr>
              <a:buSzPts val="1700"/>
              <a:buFont typeface="Arial"/>
              <a:buChar char="■"/>
              <a:defRPr sz="17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9319704" y="7046639"/>
            <a:ext cx="603600" cy="594900"/>
          </a:xfrm>
          <a:prstGeom prst="rect">
            <a:avLst/>
          </a:prstGeom>
          <a:noFill/>
          <a:ln>
            <a:noFill/>
          </a:ln>
        </p:spPr>
        <p:txBody>
          <a:bodyPr spcFirstLastPara="1" wrap="square" lIns="113100" tIns="113100" rIns="113100" bIns="1131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0B_0.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42900" y="3763556"/>
            <a:ext cx="9372600" cy="1289100"/>
          </a:xfrm>
          <a:prstGeom prst="rect">
            <a:avLst/>
          </a:prstGeom>
          <a:noFill/>
          <a:ln>
            <a:noFill/>
          </a:ln>
        </p:spPr>
        <p:txBody>
          <a:bodyPr spcFirstLastPara="1" wrap="square" lIns="113100" tIns="113100" rIns="113100" bIns="113100" anchor="b" anchorCtr="0">
            <a:noAutofit/>
          </a:bodyPr>
          <a:lstStyle/>
          <a:p>
            <a:pPr marL="0" lvl="0" indent="0" algn="ctr" rtl="0">
              <a:lnSpc>
                <a:spcPct val="100000"/>
              </a:lnSpc>
              <a:spcBef>
                <a:spcPts val="0"/>
              </a:spcBef>
              <a:spcAft>
                <a:spcPts val="0"/>
              </a:spcAft>
              <a:buSzPts val="6400"/>
              <a:buNone/>
            </a:pPr>
            <a:r>
              <a:rPr lang="en" sz="5400">
                <a:latin typeface="Comic Sans MS"/>
                <a:ea typeface="Comic Sans MS"/>
                <a:cs typeface="Comic Sans MS"/>
                <a:sym typeface="Comic Sans MS"/>
              </a:rPr>
              <a:t>I’m Going to a BSO Concert!</a:t>
            </a:r>
            <a:endParaRPr sz="5400">
              <a:latin typeface="Comic Sans MS"/>
              <a:ea typeface="Comic Sans MS"/>
              <a:cs typeface="Comic Sans MS"/>
              <a:sym typeface="Comic Sans MS"/>
            </a:endParaRPr>
          </a:p>
        </p:txBody>
      </p:sp>
      <p:pic>
        <p:nvPicPr>
          <p:cNvPr id="6" name="Picture 5" descr="A blue and yellow sign with white text&#10;&#10;Description automatically generated">
            <a:extLst>
              <a:ext uri="{FF2B5EF4-FFF2-40B4-BE49-F238E27FC236}">
                <a16:creationId xmlns:a16="http://schemas.microsoft.com/office/drawing/2014/main" id="{C7CF62B0-D5ED-E491-9469-9D990242F4C4}"/>
              </a:ext>
            </a:extLst>
          </p:cNvPr>
          <p:cNvPicPr>
            <a:picLocks noChangeAspect="1"/>
          </p:cNvPicPr>
          <p:nvPr/>
        </p:nvPicPr>
        <p:blipFill>
          <a:blip r:embed="rId3"/>
          <a:stretch>
            <a:fillRect/>
          </a:stretch>
        </p:blipFill>
        <p:spPr>
          <a:xfrm>
            <a:off x="-2600" y="858220"/>
            <a:ext cx="10062676" cy="2727275"/>
          </a:xfrm>
          <a:prstGeom prst="rect">
            <a:avLst/>
          </a:prstGeom>
        </p:spPr>
      </p:pic>
      <p:pic>
        <p:nvPicPr>
          <p:cNvPr id="7" name="Picture 6" descr="A black and white logo&#10;&#10;Description automatically generated">
            <a:extLst>
              <a:ext uri="{FF2B5EF4-FFF2-40B4-BE49-F238E27FC236}">
                <a16:creationId xmlns:a16="http://schemas.microsoft.com/office/drawing/2014/main" id="{3A5B2BC6-70A2-824B-F2D0-A4672F57233E}"/>
              </a:ext>
            </a:extLst>
          </p:cNvPr>
          <p:cNvPicPr>
            <a:picLocks noChangeAspect="1"/>
          </p:cNvPicPr>
          <p:nvPr/>
        </p:nvPicPr>
        <p:blipFill>
          <a:blip r:embed="rId4"/>
          <a:stretch>
            <a:fillRect/>
          </a:stretch>
        </p:blipFill>
        <p:spPr>
          <a:xfrm>
            <a:off x="915" y="5457691"/>
            <a:ext cx="10065197" cy="183622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2"/>
          <p:cNvSpPr txBox="1">
            <a:spLocks noGrp="1"/>
          </p:cNvSpPr>
          <p:nvPr>
            <p:ph type="title"/>
          </p:nvPr>
        </p:nvSpPr>
        <p:spPr>
          <a:xfrm>
            <a:off x="5633750" y="918763"/>
            <a:ext cx="4271400" cy="3916200"/>
          </a:xfrm>
          <a:prstGeom prst="rect">
            <a:avLst/>
          </a:prstGeom>
        </p:spPr>
        <p:txBody>
          <a:bodyPr spcFirstLastPara="1" wrap="square" lIns="113100" tIns="113100" rIns="113100" bIns="113100" anchor="t" anchorCtr="0">
            <a:noAutofit/>
          </a:bodyPr>
          <a:lstStyle/>
          <a:p>
            <a:r>
              <a:rPr lang="en" sz="3000">
                <a:latin typeface="Comic Sans MS"/>
                <a:ea typeface="Comic Sans MS"/>
                <a:cs typeface="Comic Sans MS"/>
                <a:sym typeface="Comic Sans MS"/>
              </a:rPr>
              <a:t>Before or after the concert, we may get to listen to a musician from the orchestra talking about their musical instrument and their life as a musician.</a:t>
            </a:r>
            <a:endParaRPr sz="3000">
              <a:latin typeface="Comic Sans MS"/>
              <a:ea typeface="Comic Sans MS"/>
              <a:cs typeface="Comic Sans MS"/>
              <a:sym typeface="Comic Sans MS"/>
            </a:endParaRPr>
          </a:p>
          <a:p>
            <a:pPr marL="0" lvl="0" indent="0" algn="l" rtl="0">
              <a:spcBef>
                <a:spcPts val="0"/>
              </a:spcBef>
              <a:spcAft>
                <a:spcPts val="0"/>
              </a:spcAft>
              <a:buNone/>
            </a:pPr>
            <a:endParaRPr sz="3000">
              <a:latin typeface="Comic Sans MS"/>
              <a:ea typeface="Comic Sans MS"/>
              <a:cs typeface="Comic Sans MS"/>
              <a:sym typeface="Comic Sans MS"/>
            </a:endParaRPr>
          </a:p>
        </p:txBody>
      </p:sp>
      <p:pic>
        <p:nvPicPr>
          <p:cNvPr id="115" name="Google Shape;115;p22"/>
          <p:cNvPicPr preferRelativeResize="0"/>
          <p:nvPr/>
        </p:nvPicPr>
        <p:blipFill>
          <a:blip r:embed="rId3">
            <a:alphaModFix/>
          </a:blip>
          <a:stretch>
            <a:fillRect/>
          </a:stretch>
        </p:blipFill>
        <p:spPr>
          <a:xfrm>
            <a:off x="304800" y="1200900"/>
            <a:ext cx="5029100" cy="3351914"/>
          </a:xfrm>
          <a:prstGeom prst="rect">
            <a:avLst/>
          </a:prstGeom>
          <a:noFill/>
          <a:ln>
            <a:noFill/>
          </a:ln>
        </p:spPr>
      </p:pic>
      <p:sp>
        <p:nvSpPr>
          <p:cNvPr id="116" name="Google Shape;116;p22"/>
          <p:cNvSpPr txBox="1"/>
          <p:nvPr/>
        </p:nvSpPr>
        <p:spPr>
          <a:xfrm>
            <a:off x="344700" y="5138550"/>
            <a:ext cx="9369000" cy="2339700"/>
          </a:xfrm>
          <a:prstGeom prst="rect">
            <a:avLst/>
          </a:prstGeom>
          <a:noFill/>
          <a:ln>
            <a:noFill/>
          </a:ln>
        </p:spPr>
        <p:txBody>
          <a:bodyPr spcFirstLastPara="1" wrap="square" lIns="91425" tIns="91425" rIns="91425" bIns="91425" anchor="t" anchorCtr="0">
            <a:spAutoFit/>
          </a:bodyPr>
          <a:lstStyle/>
          <a:p>
            <a:r>
              <a:rPr lang="en" sz="2800">
                <a:latin typeface="Comic Sans MS"/>
                <a:ea typeface="Comic Sans MS"/>
                <a:cs typeface="Comic Sans MS"/>
                <a:sym typeface="Comic Sans MS"/>
              </a:rPr>
              <a:t>If the presentation has already started when my group arrives, </a:t>
            </a:r>
            <a:r>
              <a:rPr lang="en" sz="2800" b="1">
                <a:solidFill>
                  <a:srgbClr val="0000FF"/>
                </a:solidFill>
                <a:latin typeface="Comic Sans MS"/>
                <a:ea typeface="Comic Sans MS"/>
                <a:cs typeface="Comic Sans MS"/>
                <a:sym typeface="Comic Sans MS"/>
              </a:rPr>
              <a:t>I will enter the room and take my seat quietly.</a:t>
            </a:r>
            <a:r>
              <a:rPr lang="en" sz="2800">
                <a:latin typeface="Comic Sans MS"/>
                <a:ea typeface="Comic Sans MS"/>
                <a:cs typeface="Comic Sans MS"/>
                <a:sym typeface="Comic Sans MS"/>
              </a:rPr>
              <a:t> </a:t>
            </a:r>
            <a:r>
              <a:rPr lang="en" sz="2800" b="1">
                <a:solidFill>
                  <a:srgbClr val="0000FF"/>
                </a:solidFill>
                <a:latin typeface="Comic Sans MS"/>
                <a:ea typeface="Comic Sans MS"/>
                <a:cs typeface="Comic Sans MS"/>
                <a:sym typeface="Comic Sans MS"/>
              </a:rPr>
              <a:t>I will listen quietly to the musicians.</a:t>
            </a:r>
            <a:r>
              <a:rPr lang="en" sz="2800">
                <a:latin typeface="Comic Sans MS"/>
                <a:ea typeface="Comic Sans MS"/>
                <a:cs typeface="Comic Sans MS"/>
                <a:sym typeface="Comic Sans MS"/>
              </a:rPr>
              <a:t> If I think of a question and don’t get a chance to ask it, I will try to remember it so I can ask it later! </a:t>
            </a:r>
            <a:endParaRPr sz="2800">
              <a:latin typeface="Comic Sans MS"/>
              <a:ea typeface="Comic Sans MS"/>
              <a:cs typeface="Comic Sans MS"/>
              <a:sym typeface="Comic Sans M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4"/>
          <p:cNvSpPr txBox="1">
            <a:spLocks noGrp="1"/>
          </p:cNvSpPr>
          <p:nvPr>
            <p:ph type="title"/>
          </p:nvPr>
        </p:nvSpPr>
        <p:spPr>
          <a:xfrm>
            <a:off x="168150" y="4381275"/>
            <a:ext cx="9722100" cy="3145500"/>
          </a:xfrm>
          <a:prstGeom prst="rect">
            <a:avLst/>
          </a:prstGeom>
          <a:noFill/>
          <a:ln>
            <a:noFill/>
          </a:ln>
        </p:spPr>
        <p:txBody>
          <a:bodyPr spcFirstLastPara="1" wrap="square" lIns="113100" tIns="113100" rIns="113100" bIns="113100" anchor="t" anchorCtr="0">
            <a:noAutofit/>
          </a:bodyPr>
          <a:lstStyle/>
          <a:p>
            <a:pPr algn="ctr"/>
            <a:r>
              <a:rPr lang="en" sz="2500">
                <a:highlight>
                  <a:schemeClr val="lt1"/>
                </a:highlight>
                <a:latin typeface="Comic Sans MS"/>
                <a:ea typeface="Comic Sans MS"/>
                <a:cs typeface="Comic Sans MS"/>
                <a:sym typeface="Comic Sans MS"/>
              </a:rPr>
              <a:t>Just before the concert starts,</a:t>
            </a:r>
            <a:r>
              <a:rPr lang="en" sz="2500">
                <a:highlight>
                  <a:srgbClr val="FFFFFF"/>
                </a:highlight>
                <a:latin typeface="Comic Sans MS"/>
                <a:ea typeface="Comic Sans MS"/>
                <a:cs typeface="Comic Sans MS"/>
                <a:sym typeface="Comic Sans MS"/>
              </a:rPr>
              <a:t> </a:t>
            </a:r>
            <a:r>
              <a:rPr lang="en" sz="2500">
                <a:latin typeface="Comic Sans MS"/>
                <a:ea typeface="Comic Sans MS"/>
                <a:cs typeface="Comic Sans MS"/>
                <a:sym typeface="Comic Sans MS"/>
              </a:rPr>
              <a:t>Thomas Wilkins, the </a:t>
            </a:r>
            <a:r>
              <a:rPr lang="en" sz="2500" b="1">
                <a:solidFill>
                  <a:srgbClr val="0000FF"/>
                </a:solidFill>
                <a:latin typeface="Comic Sans MS"/>
                <a:ea typeface="Comic Sans MS"/>
                <a:cs typeface="Comic Sans MS"/>
                <a:sym typeface="Comic Sans MS"/>
              </a:rPr>
              <a:t>conductor, will arrive on the stage</a:t>
            </a:r>
            <a:r>
              <a:rPr lang="en" sz="2500">
                <a:latin typeface="Comic Sans MS"/>
                <a:ea typeface="Comic Sans MS"/>
                <a:cs typeface="Comic Sans MS"/>
                <a:sym typeface="Comic Sans MS"/>
              </a:rPr>
              <a:t>.  He’s very special and important because he leads the musicians, so </a:t>
            </a:r>
            <a:br>
              <a:rPr lang="en" sz="2500">
                <a:solidFill>
                  <a:srgbClr val="000000"/>
                </a:solidFill>
                <a:latin typeface="Comic Sans MS"/>
                <a:ea typeface="Comic Sans MS"/>
                <a:cs typeface="Comic Sans MS"/>
                <a:sym typeface="Comic Sans MS"/>
              </a:rPr>
            </a:br>
            <a:r>
              <a:rPr lang="en" sz="2500" b="1">
                <a:solidFill>
                  <a:srgbClr val="0000FF"/>
                </a:solidFill>
                <a:latin typeface="Comic Sans MS"/>
                <a:ea typeface="Comic Sans MS"/>
                <a:cs typeface="Comic Sans MS"/>
                <a:sym typeface="Comic Sans MS"/>
              </a:rPr>
              <a:t>we can clap for him</a:t>
            </a:r>
            <a:r>
              <a:rPr lang="en" sz="2500">
                <a:latin typeface="Comic Sans MS"/>
                <a:ea typeface="Comic Sans MS"/>
                <a:cs typeface="Comic Sans MS"/>
                <a:sym typeface="Comic Sans MS"/>
              </a:rPr>
              <a:t>!</a:t>
            </a:r>
            <a:endParaRPr sz="2500">
              <a:latin typeface="Comic Sans MS"/>
              <a:ea typeface="Comic Sans MS"/>
              <a:cs typeface="Comic Sans MS"/>
              <a:sym typeface="Comic Sans MS"/>
            </a:endParaRPr>
          </a:p>
          <a:p>
            <a:pPr marL="0" lvl="0" indent="0" algn="ctr" rtl="0">
              <a:lnSpc>
                <a:spcPct val="100000"/>
              </a:lnSpc>
              <a:spcBef>
                <a:spcPts val="0"/>
              </a:spcBef>
              <a:spcAft>
                <a:spcPts val="0"/>
              </a:spcAft>
              <a:buSzPts val="3500"/>
              <a:buNone/>
            </a:pPr>
            <a:endParaRPr sz="2500">
              <a:latin typeface="Comic Sans MS"/>
              <a:ea typeface="Comic Sans MS"/>
              <a:cs typeface="Comic Sans MS"/>
              <a:sym typeface="Comic Sans MS"/>
            </a:endParaRPr>
          </a:p>
          <a:p>
            <a:pPr algn="ctr"/>
            <a:r>
              <a:rPr lang="en" sz="2500">
                <a:latin typeface="Comic Sans MS"/>
                <a:ea typeface="Comic Sans MS"/>
                <a:cs typeface="Comic Sans MS"/>
                <a:sym typeface="Comic Sans MS"/>
              </a:rPr>
              <a:t>When the </a:t>
            </a:r>
            <a:r>
              <a:rPr lang="en" sz="2500" b="1">
                <a:solidFill>
                  <a:srgbClr val="0000FF"/>
                </a:solidFill>
                <a:latin typeface="Comic Sans MS"/>
                <a:ea typeface="Comic Sans MS"/>
                <a:cs typeface="Comic Sans MS"/>
                <a:sym typeface="Comic Sans MS"/>
              </a:rPr>
              <a:t>clapping is finished</a:t>
            </a:r>
            <a:r>
              <a:rPr lang="en" sz="2500">
                <a:latin typeface="Comic Sans MS"/>
                <a:ea typeface="Comic Sans MS"/>
                <a:cs typeface="Comic Sans MS"/>
                <a:sym typeface="Comic Sans MS"/>
              </a:rPr>
              <a:t>, I will try to </a:t>
            </a:r>
            <a:r>
              <a:rPr lang="en" sz="2500" b="1">
                <a:solidFill>
                  <a:srgbClr val="0000FF"/>
                </a:solidFill>
                <a:latin typeface="Comic Sans MS"/>
                <a:ea typeface="Comic Sans MS"/>
                <a:cs typeface="Comic Sans MS"/>
                <a:sym typeface="Comic Sans MS"/>
              </a:rPr>
              <a:t>be quiet</a:t>
            </a:r>
            <a:r>
              <a:rPr lang="en" sz="2500">
                <a:latin typeface="Comic Sans MS"/>
                <a:ea typeface="Comic Sans MS"/>
                <a:cs typeface="Comic Sans MS"/>
                <a:sym typeface="Comic Sans MS"/>
              </a:rPr>
              <a:t> so everyone can focus. </a:t>
            </a:r>
            <a:endParaRPr sz="2500">
              <a:latin typeface="Comic Sans MS"/>
              <a:ea typeface="Comic Sans MS"/>
              <a:cs typeface="Comic Sans MS"/>
              <a:sym typeface="Comic Sans MS"/>
            </a:endParaRPr>
          </a:p>
        </p:txBody>
      </p:sp>
      <p:pic>
        <p:nvPicPr>
          <p:cNvPr id="2" name="Picture 1" descr="A person holding a baton&#10;&#10;Description automatically generated">
            <a:extLst>
              <a:ext uri="{FF2B5EF4-FFF2-40B4-BE49-F238E27FC236}">
                <a16:creationId xmlns:a16="http://schemas.microsoft.com/office/drawing/2014/main" id="{80031C41-D536-2C66-4BC5-41F62B032FC0}"/>
              </a:ext>
            </a:extLst>
          </p:cNvPr>
          <p:cNvPicPr>
            <a:picLocks noChangeAspect="1"/>
          </p:cNvPicPr>
          <p:nvPr/>
        </p:nvPicPr>
        <p:blipFill>
          <a:blip r:embed="rId4"/>
          <a:stretch>
            <a:fillRect/>
          </a:stretch>
        </p:blipFill>
        <p:spPr>
          <a:xfrm>
            <a:off x="3164460" y="372226"/>
            <a:ext cx="3730071" cy="3514259"/>
          </a:xfrm>
          <a:prstGeom prst="rect">
            <a:avLst/>
          </a:prstGeom>
        </p:spPr>
      </p:pic>
    </p:spTree>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3"/>
          <p:cNvSpPr txBox="1">
            <a:spLocks noGrp="1"/>
          </p:cNvSpPr>
          <p:nvPr>
            <p:ph type="title"/>
          </p:nvPr>
        </p:nvSpPr>
        <p:spPr>
          <a:xfrm>
            <a:off x="183825" y="4430123"/>
            <a:ext cx="9372600" cy="1146900"/>
          </a:xfrm>
          <a:prstGeom prst="rect">
            <a:avLst/>
          </a:prstGeom>
          <a:noFill/>
          <a:ln>
            <a:noFill/>
          </a:ln>
        </p:spPr>
        <p:txBody>
          <a:bodyPr spcFirstLastPara="1" wrap="square" lIns="113100" tIns="113100" rIns="113100" bIns="113100" anchor="t" anchorCtr="0">
            <a:noAutofit/>
          </a:bodyPr>
          <a:lstStyle/>
          <a:p>
            <a:pPr marL="0" lvl="0" indent="0" algn="ctr" rtl="0">
              <a:lnSpc>
                <a:spcPct val="100000"/>
              </a:lnSpc>
              <a:spcBef>
                <a:spcPts val="0"/>
              </a:spcBef>
              <a:spcAft>
                <a:spcPts val="0"/>
              </a:spcAft>
              <a:buSzPts val="3500"/>
              <a:buNone/>
            </a:pPr>
            <a:r>
              <a:rPr lang="en" sz="2500">
                <a:latin typeface="Comic Sans MS"/>
                <a:ea typeface="Comic Sans MS"/>
                <a:cs typeface="Comic Sans MS"/>
                <a:sym typeface="Comic Sans MS"/>
              </a:rPr>
              <a:t>Once I am seated, it is OK to quietly talk to my neighbors.  While I am waiting, I may see some of the musicians on stage with their musical instruments.  They are getting ready, too!</a:t>
            </a:r>
            <a:endParaRPr sz="2500">
              <a:latin typeface="Comic Sans MS"/>
              <a:ea typeface="Comic Sans MS"/>
              <a:cs typeface="Comic Sans MS"/>
              <a:sym typeface="Comic Sans MS"/>
            </a:endParaRPr>
          </a:p>
          <a:p>
            <a:pPr marL="0" lvl="0" indent="0" algn="ctr" rtl="0">
              <a:lnSpc>
                <a:spcPct val="100000"/>
              </a:lnSpc>
              <a:spcBef>
                <a:spcPts val="0"/>
              </a:spcBef>
              <a:spcAft>
                <a:spcPts val="0"/>
              </a:spcAft>
              <a:buSzPts val="3500"/>
              <a:buNone/>
            </a:pPr>
            <a:endParaRPr sz="2500">
              <a:latin typeface="Comic Sans MS"/>
              <a:ea typeface="Comic Sans MS"/>
              <a:cs typeface="Comic Sans MS"/>
              <a:sym typeface="Comic Sans MS"/>
            </a:endParaRPr>
          </a:p>
          <a:p>
            <a:pPr marL="0" lvl="0" indent="0" algn="ctr" rtl="0">
              <a:lnSpc>
                <a:spcPct val="100000"/>
              </a:lnSpc>
              <a:spcBef>
                <a:spcPts val="0"/>
              </a:spcBef>
              <a:spcAft>
                <a:spcPts val="0"/>
              </a:spcAft>
              <a:buSzPts val="3500"/>
              <a:buNone/>
            </a:pPr>
            <a:r>
              <a:rPr lang="en" sz="2500">
                <a:latin typeface="Comic Sans MS"/>
                <a:ea typeface="Comic Sans MS"/>
                <a:cs typeface="Comic Sans MS"/>
                <a:sym typeface="Comic Sans MS"/>
              </a:rPr>
              <a:t>I will know the concert is about to begin when  the concertmaster (a violin player) plays the pitch ‘A’ for the other instruments to tune to.  </a:t>
            </a:r>
            <a:r>
              <a:rPr lang="en" sz="2500" b="1">
                <a:solidFill>
                  <a:srgbClr val="0000FF"/>
                </a:solidFill>
                <a:latin typeface="Comic Sans MS"/>
                <a:ea typeface="Comic Sans MS"/>
                <a:cs typeface="Comic Sans MS"/>
                <a:sym typeface="Comic Sans MS"/>
              </a:rPr>
              <a:t>I should remain quiet during tuning so the musicians can hear</a:t>
            </a:r>
            <a:r>
              <a:rPr lang="en" sz="2500">
                <a:latin typeface="Comic Sans MS"/>
                <a:ea typeface="Comic Sans MS"/>
                <a:cs typeface="Comic Sans MS"/>
                <a:sym typeface="Comic Sans MS"/>
              </a:rPr>
              <a:t>. </a:t>
            </a:r>
            <a:endParaRPr sz="2500" u="sng">
              <a:solidFill>
                <a:srgbClr val="FF00FF"/>
              </a:solidFill>
              <a:latin typeface="Comic Sans MS"/>
              <a:ea typeface="Comic Sans MS"/>
              <a:cs typeface="Comic Sans MS"/>
              <a:sym typeface="Comic Sans MS"/>
            </a:endParaRPr>
          </a:p>
        </p:txBody>
      </p:sp>
      <p:pic>
        <p:nvPicPr>
          <p:cNvPr id="122" name="Google Shape;122;p23"/>
          <p:cNvPicPr preferRelativeResize="0"/>
          <p:nvPr/>
        </p:nvPicPr>
        <p:blipFill>
          <a:blip r:embed="rId3">
            <a:alphaModFix/>
          </a:blip>
          <a:stretch>
            <a:fillRect/>
          </a:stretch>
        </p:blipFill>
        <p:spPr>
          <a:xfrm>
            <a:off x="1825726" y="46313"/>
            <a:ext cx="6088801" cy="414441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5"/>
          <p:cNvSpPr txBox="1">
            <a:spLocks noGrp="1"/>
          </p:cNvSpPr>
          <p:nvPr>
            <p:ph type="title"/>
          </p:nvPr>
        </p:nvSpPr>
        <p:spPr>
          <a:xfrm>
            <a:off x="4795028" y="1513659"/>
            <a:ext cx="4965000" cy="6888600"/>
          </a:xfrm>
          <a:prstGeom prst="rect">
            <a:avLst/>
          </a:prstGeom>
        </p:spPr>
        <p:txBody>
          <a:bodyPr spcFirstLastPara="1" wrap="square" lIns="113100" tIns="113100" rIns="113100" bIns="113100" anchor="t" anchorCtr="0">
            <a:noAutofit/>
          </a:bodyPr>
          <a:lstStyle/>
          <a:p>
            <a:r>
              <a:rPr lang="en" sz="2800" b="1">
                <a:solidFill>
                  <a:srgbClr val="0000FF"/>
                </a:solidFill>
                <a:latin typeface="Comic Sans MS"/>
                <a:ea typeface="Comic Sans MS"/>
                <a:cs typeface="Comic Sans MS"/>
                <a:sym typeface="Comic Sans MS"/>
              </a:rPr>
              <a:t>Maestro Wilkins</a:t>
            </a:r>
            <a:r>
              <a:rPr lang="en" sz="2800">
                <a:highlight>
                  <a:schemeClr val="lt1"/>
                </a:highlight>
                <a:latin typeface="Comic Sans MS"/>
                <a:ea typeface="Comic Sans MS"/>
                <a:cs typeface="Comic Sans MS"/>
                <a:sym typeface="Comic Sans MS"/>
              </a:rPr>
              <a:t> will introduce himself. </a:t>
            </a:r>
            <a:endParaRPr sz="2800">
              <a:highlight>
                <a:schemeClr val="lt1"/>
              </a:highlight>
              <a:latin typeface="Comic Sans MS"/>
              <a:ea typeface="Comic Sans MS"/>
              <a:cs typeface="Comic Sans MS"/>
              <a:sym typeface="Comic Sans MS"/>
            </a:endParaRPr>
          </a:p>
          <a:p>
            <a:pPr marL="0" lvl="0" indent="0" algn="l" rtl="0">
              <a:spcBef>
                <a:spcPts val="0"/>
              </a:spcBef>
              <a:spcAft>
                <a:spcPts val="0"/>
              </a:spcAft>
              <a:buNone/>
            </a:pPr>
            <a:endParaRPr sz="2800">
              <a:highlight>
                <a:schemeClr val="lt1"/>
              </a:highlight>
              <a:latin typeface="Comic Sans MS"/>
              <a:ea typeface="Comic Sans MS"/>
              <a:cs typeface="Comic Sans MS"/>
              <a:sym typeface="Comic Sans MS"/>
            </a:endParaRPr>
          </a:p>
          <a:p>
            <a:r>
              <a:rPr lang="en" sz="2800">
                <a:highlight>
                  <a:schemeClr val="lt1"/>
                </a:highlight>
                <a:latin typeface="Comic Sans MS"/>
                <a:ea typeface="Comic Sans MS"/>
                <a:cs typeface="Comic Sans MS"/>
                <a:sym typeface="Comic Sans MS"/>
              </a:rPr>
              <a:t>He will share information and ideas about the music and composers during the concert. </a:t>
            </a:r>
            <a:endParaRPr sz="2800">
              <a:highlight>
                <a:schemeClr val="lt1"/>
              </a:highlight>
              <a:latin typeface="Comic Sans MS"/>
              <a:ea typeface="Comic Sans MS"/>
              <a:cs typeface="Comic Sans MS"/>
              <a:sym typeface="Comic Sans MS"/>
            </a:endParaRPr>
          </a:p>
          <a:p>
            <a:pPr marL="0" lvl="0" indent="0" algn="l" rtl="0">
              <a:spcBef>
                <a:spcPts val="0"/>
              </a:spcBef>
              <a:spcAft>
                <a:spcPts val="0"/>
              </a:spcAft>
              <a:buNone/>
            </a:pPr>
            <a:endParaRPr sz="2800">
              <a:highlight>
                <a:schemeClr val="lt1"/>
              </a:highlight>
              <a:latin typeface="Comic Sans MS"/>
              <a:ea typeface="Comic Sans MS"/>
              <a:cs typeface="Comic Sans MS"/>
              <a:sym typeface="Comic Sans MS"/>
            </a:endParaRPr>
          </a:p>
          <a:p>
            <a:pPr marL="0" lvl="0" indent="0" algn="l" rtl="0">
              <a:spcBef>
                <a:spcPts val="0"/>
              </a:spcBef>
              <a:spcAft>
                <a:spcPts val="0"/>
              </a:spcAft>
              <a:buNone/>
            </a:pPr>
            <a:r>
              <a:rPr lang="en" sz="2800">
                <a:highlight>
                  <a:schemeClr val="lt1"/>
                </a:highlight>
                <a:latin typeface="Comic Sans MS"/>
                <a:ea typeface="Comic Sans MS"/>
                <a:cs typeface="Comic Sans MS"/>
                <a:sym typeface="Comic Sans MS"/>
              </a:rPr>
              <a:t>He might give me </a:t>
            </a:r>
            <a:r>
              <a:rPr lang="en" sz="2800" b="1">
                <a:solidFill>
                  <a:srgbClr val="0000FF"/>
                </a:solidFill>
                <a:highlight>
                  <a:schemeClr val="lt1"/>
                </a:highlight>
                <a:latin typeface="Comic Sans MS"/>
                <a:ea typeface="Comic Sans MS"/>
                <a:cs typeface="Comic Sans MS"/>
                <a:sym typeface="Comic Sans MS"/>
              </a:rPr>
              <a:t>hints</a:t>
            </a:r>
            <a:r>
              <a:rPr lang="en" sz="2800">
                <a:highlight>
                  <a:schemeClr val="lt1"/>
                </a:highlight>
                <a:latin typeface="Comic Sans MS"/>
                <a:ea typeface="Comic Sans MS"/>
                <a:cs typeface="Comic Sans MS"/>
                <a:sym typeface="Comic Sans MS"/>
              </a:rPr>
              <a:t> about what to listen for in the music!</a:t>
            </a:r>
            <a:endParaRPr sz="2800">
              <a:highlight>
                <a:schemeClr val="lt1"/>
              </a:highlight>
              <a:latin typeface="Comic Sans MS"/>
              <a:ea typeface="Comic Sans MS"/>
              <a:cs typeface="Comic Sans MS"/>
              <a:sym typeface="Comic Sans MS"/>
            </a:endParaRPr>
          </a:p>
        </p:txBody>
      </p:sp>
      <p:sp>
        <p:nvSpPr>
          <p:cNvPr id="136" name="Google Shape;136;p25"/>
          <p:cNvSpPr txBox="1"/>
          <p:nvPr/>
        </p:nvSpPr>
        <p:spPr>
          <a:xfrm>
            <a:off x="495275" y="1401713"/>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pic>
        <p:nvPicPr>
          <p:cNvPr id="2" name="Picture 1" descr="Maestro Thomas Wilkins faces the audience on a stage with a the orchestra behind him">
            <a:extLst>
              <a:ext uri="{FF2B5EF4-FFF2-40B4-BE49-F238E27FC236}">
                <a16:creationId xmlns:a16="http://schemas.microsoft.com/office/drawing/2014/main" id="{EBC8D99F-3782-BF48-84EC-372FEC9A586C}"/>
              </a:ext>
            </a:extLst>
          </p:cNvPr>
          <p:cNvPicPr>
            <a:picLocks noChangeAspect="1"/>
          </p:cNvPicPr>
          <p:nvPr/>
        </p:nvPicPr>
        <p:blipFill>
          <a:blip r:embed="rId3"/>
          <a:stretch>
            <a:fillRect/>
          </a:stretch>
        </p:blipFill>
        <p:spPr>
          <a:xfrm>
            <a:off x="305014" y="1516473"/>
            <a:ext cx="4414726" cy="464884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7"/>
          <p:cNvSpPr txBox="1">
            <a:spLocks noGrp="1"/>
          </p:cNvSpPr>
          <p:nvPr>
            <p:ph type="title"/>
          </p:nvPr>
        </p:nvSpPr>
        <p:spPr>
          <a:xfrm>
            <a:off x="123000" y="3667500"/>
            <a:ext cx="9812400" cy="4104900"/>
          </a:xfrm>
          <a:prstGeom prst="rect">
            <a:avLst/>
          </a:prstGeom>
          <a:noFill/>
        </p:spPr>
        <p:txBody>
          <a:bodyPr spcFirstLastPara="1" wrap="square" lIns="113100" tIns="113100" rIns="113100" bIns="113100" anchor="t" anchorCtr="0">
            <a:noAutofit/>
          </a:bodyPr>
          <a:lstStyle/>
          <a:p>
            <a:r>
              <a:rPr lang="en" sz="3000">
                <a:latin typeface="Comic Sans MS"/>
                <a:ea typeface="Comic Sans MS"/>
                <a:cs typeface="Comic Sans MS"/>
                <a:sym typeface="Comic Sans MS"/>
              </a:rPr>
              <a:t>During the concert, we will hear the songs that are on the program. </a:t>
            </a:r>
            <a:r>
              <a:rPr lang="en" sz="3000">
                <a:highlight>
                  <a:schemeClr val="lt1"/>
                </a:highlight>
                <a:latin typeface="Comic Sans MS"/>
                <a:ea typeface="Comic Sans MS"/>
                <a:cs typeface="Comic Sans MS"/>
                <a:sym typeface="Comic Sans MS"/>
              </a:rPr>
              <a:t>Some moments may be loud or fast, and others may be soft or slow, or even silent.  I will </a:t>
            </a:r>
            <a:r>
              <a:rPr lang="en" sz="3000" b="1">
                <a:solidFill>
                  <a:srgbClr val="0000FF"/>
                </a:solidFill>
                <a:highlight>
                  <a:schemeClr val="lt1"/>
                </a:highlight>
                <a:latin typeface="Comic Sans MS"/>
                <a:ea typeface="Comic Sans MS"/>
                <a:cs typeface="Comic Sans MS"/>
                <a:sym typeface="Comic Sans MS"/>
              </a:rPr>
              <a:t>listen attentively.</a:t>
            </a:r>
            <a:endParaRPr sz="3000" b="1">
              <a:solidFill>
                <a:srgbClr val="0000FF"/>
              </a:solidFill>
              <a:highlight>
                <a:schemeClr val="lt1"/>
              </a:highlight>
              <a:latin typeface="Comic Sans MS"/>
              <a:ea typeface="Comic Sans MS"/>
              <a:cs typeface="Comic Sans MS"/>
              <a:sym typeface="Comic Sans MS"/>
            </a:endParaRPr>
          </a:p>
          <a:p>
            <a:pPr marL="0" lvl="0" indent="0" algn="l" rtl="0">
              <a:spcBef>
                <a:spcPts val="0"/>
              </a:spcBef>
              <a:spcAft>
                <a:spcPts val="0"/>
              </a:spcAft>
              <a:buNone/>
            </a:pPr>
            <a:endParaRPr sz="3000">
              <a:highlight>
                <a:schemeClr val="lt1"/>
              </a:highlight>
              <a:latin typeface="Comic Sans MS"/>
              <a:ea typeface="Comic Sans MS"/>
              <a:cs typeface="Comic Sans MS"/>
              <a:sym typeface="Comic Sans MS"/>
            </a:endParaRPr>
          </a:p>
          <a:p>
            <a:r>
              <a:rPr lang="en" sz="3000">
                <a:highlight>
                  <a:schemeClr val="lt1"/>
                </a:highlight>
                <a:latin typeface="Comic Sans MS"/>
                <a:ea typeface="Comic Sans MS"/>
                <a:cs typeface="Comic Sans MS"/>
                <a:sym typeface="Comic Sans MS"/>
              </a:rPr>
              <a:t>I will wait until Maestro Wilkins </a:t>
            </a:r>
            <a:r>
              <a:rPr lang="en" sz="3000" b="1">
                <a:solidFill>
                  <a:srgbClr val="0000FF"/>
                </a:solidFill>
                <a:highlight>
                  <a:schemeClr val="lt1"/>
                </a:highlight>
                <a:latin typeface="Comic Sans MS"/>
                <a:ea typeface="Comic Sans MS"/>
                <a:cs typeface="Comic Sans MS"/>
                <a:sym typeface="Comic Sans MS"/>
              </a:rPr>
              <a:t>puts down his arms and the orchestra gets very quiet </a:t>
            </a:r>
            <a:r>
              <a:rPr lang="en" sz="3000">
                <a:highlight>
                  <a:schemeClr val="lt1"/>
                </a:highlight>
                <a:latin typeface="Comic Sans MS"/>
                <a:ea typeface="Comic Sans MS"/>
                <a:cs typeface="Comic Sans MS"/>
                <a:sym typeface="Comic Sans MS"/>
              </a:rPr>
              <a:t>before I </a:t>
            </a:r>
            <a:r>
              <a:rPr lang="en" sz="3000" b="1">
                <a:solidFill>
                  <a:srgbClr val="0000FF"/>
                </a:solidFill>
                <a:highlight>
                  <a:schemeClr val="lt1"/>
                </a:highlight>
                <a:latin typeface="Comic Sans MS"/>
                <a:ea typeface="Comic Sans MS"/>
                <a:cs typeface="Comic Sans MS"/>
                <a:sym typeface="Comic Sans MS"/>
              </a:rPr>
              <a:t>clap</a:t>
            </a:r>
            <a:r>
              <a:rPr lang="en" sz="3000">
                <a:highlight>
                  <a:schemeClr val="lt1"/>
                </a:highlight>
                <a:latin typeface="Comic Sans MS"/>
                <a:ea typeface="Comic Sans MS"/>
                <a:cs typeface="Comic Sans MS"/>
                <a:sym typeface="Comic Sans MS"/>
              </a:rPr>
              <a:t>.</a:t>
            </a:r>
            <a:endParaRPr sz="3000">
              <a:highlight>
                <a:schemeClr val="lt1"/>
              </a:highlight>
              <a:latin typeface="Comic Sans MS"/>
              <a:ea typeface="Comic Sans MS"/>
              <a:cs typeface="Comic Sans MS"/>
              <a:sym typeface="Comic Sans MS"/>
            </a:endParaRPr>
          </a:p>
        </p:txBody>
      </p:sp>
      <p:sp>
        <p:nvSpPr>
          <p:cNvPr id="149" name="Google Shape;149;p27"/>
          <p:cNvSpPr txBox="1"/>
          <p:nvPr/>
        </p:nvSpPr>
        <p:spPr>
          <a:xfrm>
            <a:off x="656975" y="560075"/>
            <a:ext cx="8625262" cy="2562210"/>
          </a:xfrm>
          <a:prstGeom prst="rect">
            <a:avLst/>
          </a:prstGeom>
          <a:noFill/>
          <a:ln w="38100" cap="flat" cmpd="sng">
            <a:solidFill>
              <a:schemeClr val="accent3"/>
            </a:solidFill>
            <a:prstDash val="solid"/>
            <a:round/>
            <a:headEnd type="none" w="sm" len="sm"/>
            <a:tailEnd type="none" w="sm" len="sm"/>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endParaRPr lang="en-US" sz="1500" dirty="0">
              <a:solidFill>
                <a:schemeClr val="dk1"/>
              </a:solidFill>
              <a:highlight>
                <a:srgbClr val="FFFFFF"/>
              </a:highlight>
              <a:latin typeface="Comic Sans MS"/>
            </a:endParaRPr>
          </a:p>
          <a:p>
            <a:pPr algn="ctr"/>
            <a:r>
              <a:rPr lang="en" sz="1500" dirty="0">
                <a:solidFill>
                  <a:schemeClr val="dk1"/>
                </a:solidFill>
                <a:highlight>
                  <a:srgbClr val="FFFFFF"/>
                </a:highlight>
                <a:latin typeface="Comic Sans MS"/>
              </a:rPr>
              <a:t>Malcolm ARNOLD (1921-2006) Four Scottish Dances: I. Pesante (“Heavily”)</a:t>
            </a:r>
            <a:br>
              <a:rPr lang="en" sz="1500" dirty="0">
                <a:highlight>
                  <a:srgbClr val="FFFFFF"/>
                </a:highlight>
                <a:latin typeface="Comic Sans MS"/>
              </a:rPr>
            </a:br>
            <a:r>
              <a:rPr lang="en" sz="1500" dirty="0">
                <a:solidFill>
                  <a:schemeClr val="dk1"/>
                </a:solidFill>
                <a:highlight>
                  <a:srgbClr val="FFFFFF"/>
                </a:highlight>
                <a:latin typeface="Comic Sans MS"/>
              </a:rPr>
              <a:t> Pyotr Ilyich TCHAIKOVSKY (1840-1893) </a:t>
            </a:r>
            <a:r>
              <a:rPr lang="en" sz="1500" i="1" dirty="0">
                <a:solidFill>
                  <a:schemeClr val="dk1"/>
                </a:solidFill>
                <a:highlight>
                  <a:srgbClr val="FFFFFF"/>
                </a:highlight>
                <a:latin typeface="Comic Sans MS"/>
              </a:rPr>
              <a:t>Coronation</a:t>
            </a:r>
            <a:r>
              <a:rPr lang="en" sz="1500" dirty="0">
                <a:solidFill>
                  <a:schemeClr val="dk1"/>
                </a:solidFill>
                <a:highlight>
                  <a:srgbClr val="FFFFFF"/>
                </a:highlight>
                <a:latin typeface="Comic Sans MS"/>
              </a:rPr>
              <a:t> March</a:t>
            </a:r>
            <a:br>
              <a:rPr lang="en" sz="1500" dirty="0">
                <a:highlight>
                  <a:srgbClr val="FFFFFF"/>
                </a:highlight>
                <a:latin typeface="Comic Sans MS"/>
              </a:rPr>
            </a:br>
            <a:r>
              <a:rPr lang="en" sz="1500" dirty="0">
                <a:solidFill>
                  <a:schemeClr val="dk1"/>
                </a:solidFill>
                <a:highlight>
                  <a:srgbClr val="FFFFFF"/>
                </a:highlight>
                <a:latin typeface="Comic Sans MS"/>
              </a:rPr>
              <a:t> Ludwig van BEETHOVEN (1770-1827) Symphony No. 1: IV. Adagio—Allegro molto vivace</a:t>
            </a:r>
            <a:br>
              <a:rPr lang="en" sz="1500" dirty="0">
                <a:highlight>
                  <a:srgbClr val="FFFFFF"/>
                </a:highlight>
                <a:latin typeface="Comic Sans MS"/>
              </a:rPr>
            </a:br>
            <a:r>
              <a:rPr lang="en" sz="1500" dirty="0">
                <a:solidFill>
                  <a:schemeClr val="dk1"/>
                </a:solidFill>
                <a:highlight>
                  <a:srgbClr val="FFFFFF"/>
                </a:highlight>
                <a:latin typeface="Comic Sans MS"/>
              </a:rPr>
              <a:t> Julius FUČIK (1872-1916) </a:t>
            </a:r>
            <a:r>
              <a:rPr lang="en" sz="1500" i="1" dirty="0">
                <a:solidFill>
                  <a:schemeClr val="dk1"/>
                </a:solidFill>
                <a:highlight>
                  <a:srgbClr val="FFFFFF"/>
                </a:highlight>
                <a:latin typeface="Comic Sans MS"/>
              </a:rPr>
              <a:t>Entrance of the Gladiators</a:t>
            </a:r>
            <a:r>
              <a:rPr lang="en" sz="1500" dirty="0">
                <a:solidFill>
                  <a:schemeClr val="dk1"/>
                </a:solidFill>
                <a:highlight>
                  <a:srgbClr val="FFFFFF"/>
                </a:highlight>
                <a:latin typeface="Comic Sans MS"/>
              </a:rPr>
              <a:t> </a:t>
            </a:r>
            <a:br>
              <a:rPr lang="en" sz="1500" dirty="0">
                <a:highlight>
                  <a:srgbClr val="FFFFFF"/>
                </a:highlight>
                <a:latin typeface="Comic Sans MS"/>
              </a:rPr>
            </a:br>
            <a:r>
              <a:rPr lang="en" sz="1500" dirty="0">
                <a:solidFill>
                  <a:schemeClr val="dk1"/>
                </a:solidFill>
                <a:highlight>
                  <a:srgbClr val="FFFFFF"/>
                </a:highlight>
                <a:latin typeface="Comic Sans MS"/>
              </a:rPr>
              <a:t>William Grant STILL (1895-1978) Symphony No. 1, </a:t>
            </a:r>
            <a:r>
              <a:rPr lang="en" sz="1500" i="1" dirty="0">
                <a:solidFill>
                  <a:schemeClr val="dk1"/>
                </a:solidFill>
                <a:highlight>
                  <a:srgbClr val="FFFFFF"/>
                </a:highlight>
                <a:latin typeface="Comic Sans MS"/>
              </a:rPr>
              <a:t>Afro-American</a:t>
            </a:r>
            <a:r>
              <a:rPr lang="en" sz="1500" dirty="0">
                <a:solidFill>
                  <a:schemeClr val="dk1"/>
                </a:solidFill>
                <a:highlight>
                  <a:srgbClr val="FFFFFF"/>
                </a:highlight>
                <a:latin typeface="Comic Sans MS"/>
              </a:rPr>
              <a:t>: II. Sorrow</a:t>
            </a:r>
            <a:br>
              <a:rPr lang="en" sz="1500" dirty="0">
                <a:highlight>
                  <a:srgbClr val="FFFFFF"/>
                </a:highlight>
                <a:latin typeface="Comic Sans MS"/>
              </a:rPr>
            </a:br>
            <a:r>
              <a:rPr lang="en" sz="1500" dirty="0">
                <a:solidFill>
                  <a:schemeClr val="dk1"/>
                </a:solidFill>
                <a:highlight>
                  <a:srgbClr val="FFFFFF"/>
                </a:highlight>
                <a:latin typeface="Comic Sans MS"/>
              </a:rPr>
              <a:t> William Grant STILL Symphony No. 1, </a:t>
            </a:r>
            <a:r>
              <a:rPr lang="en" sz="1500" i="1" dirty="0">
                <a:solidFill>
                  <a:schemeClr val="dk1"/>
                </a:solidFill>
                <a:highlight>
                  <a:srgbClr val="FFFFFF"/>
                </a:highlight>
                <a:latin typeface="Comic Sans MS"/>
              </a:rPr>
              <a:t>Afro-American</a:t>
            </a:r>
            <a:r>
              <a:rPr lang="en" sz="1500" dirty="0">
                <a:solidFill>
                  <a:schemeClr val="dk1"/>
                </a:solidFill>
                <a:highlight>
                  <a:srgbClr val="FFFFFF"/>
                </a:highlight>
                <a:latin typeface="Comic Sans MS"/>
              </a:rPr>
              <a:t>: III. Humor</a:t>
            </a:r>
            <a:br>
              <a:rPr lang="en" sz="1500" dirty="0">
                <a:highlight>
                  <a:srgbClr val="FFFFFF"/>
                </a:highlight>
                <a:latin typeface="Comic Sans MS"/>
              </a:rPr>
            </a:br>
            <a:r>
              <a:rPr lang="en" sz="1500" dirty="0">
                <a:solidFill>
                  <a:schemeClr val="dk1"/>
                </a:solidFill>
                <a:highlight>
                  <a:srgbClr val="FFFFFF"/>
                </a:highlight>
                <a:latin typeface="Comic Sans MS"/>
              </a:rPr>
              <a:t> Béla BARTÓK (1881-1945) Concerto for Orchestra: II. Game of couples</a:t>
            </a:r>
            <a:br>
              <a:rPr lang="en" sz="1500" dirty="0">
                <a:highlight>
                  <a:srgbClr val="FFFFFF"/>
                </a:highlight>
                <a:latin typeface="Comic Sans MS"/>
              </a:rPr>
            </a:br>
            <a:r>
              <a:rPr lang="en" sz="1500" dirty="0">
                <a:solidFill>
                  <a:schemeClr val="dk1"/>
                </a:solidFill>
                <a:highlight>
                  <a:srgbClr val="FFFFFF"/>
                </a:highlight>
                <a:latin typeface="Comic Sans MS"/>
              </a:rPr>
              <a:t> </a:t>
            </a:r>
            <a:r>
              <a:rPr lang="en" sz="1500" err="1">
                <a:solidFill>
                  <a:schemeClr val="dk1"/>
                </a:solidFill>
                <a:highlight>
                  <a:srgbClr val="FFFFFF"/>
                </a:highlight>
                <a:latin typeface="Comic Sans MS"/>
              </a:rPr>
              <a:t>Bedich</a:t>
            </a:r>
            <a:r>
              <a:rPr lang="en" sz="1500" dirty="0">
                <a:solidFill>
                  <a:schemeClr val="dk1"/>
                </a:solidFill>
                <a:highlight>
                  <a:srgbClr val="FFFFFF"/>
                </a:highlight>
                <a:latin typeface="Comic Sans MS"/>
              </a:rPr>
              <a:t> SMETANA (1824-1884)</a:t>
            </a:r>
            <a:r>
              <a:rPr lang="en" sz="1100" dirty="0">
                <a:solidFill>
                  <a:schemeClr val="dk1"/>
                </a:solidFill>
                <a:highlight>
                  <a:srgbClr val="FFFFFF"/>
                </a:highlight>
                <a:latin typeface="Comic Sans MS"/>
              </a:rPr>
              <a:t> </a:t>
            </a:r>
            <a:r>
              <a:rPr lang="en" sz="1500" i="1" dirty="0">
                <a:solidFill>
                  <a:schemeClr val="dk1"/>
                </a:solidFill>
                <a:highlight>
                  <a:srgbClr val="FFFFFF"/>
                </a:highlight>
                <a:latin typeface="Comic Sans MS"/>
              </a:rPr>
              <a:t>The Bartered Bride: </a:t>
            </a:r>
            <a:r>
              <a:rPr lang="en" sz="1500" dirty="0">
                <a:solidFill>
                  <a:schemeClr val="dk1"/>
                </a:solidFill>
                <a:highlight>
                  <a:srgbClr val="FFFFFF"/>
                </a:highlight>
                <a:latin typeface="Comic Sans MS"/>
              </a:rPr>
              <a:t>Dance of the Comedians</a:t>
            </a:r>
            <a:endParaRPr dirty="0">
              <a:solidFill>
                <a:schemeClr val="dk1"/>
              </a:solidFill>
              <a:latin typeface="Comic Sans MS"/>
            </a:endParaRPr>
          </a:p>
          <a:p>
            <a:pPr marL="0" lvl="0" indent="0" algn="ctr">
              <a:lnSpc>
                <a:spcPct val="114999"/>
              </a:lnSpc>
              <a:spcBef>
                <a:spcPts val="0"/>
              </a:spcBef>
              <a:spcAft>
                <a:spcPts val="0"/>
              </a:spcAft>
              <a:buSzPts val="1100"/>
              <a:buNone/>
            </a:pPr>
            <a:endParaRPr lang="en" sz="1500">
              <a:solidFill>
                <a:schemeClr val="dk1"/>
              </a:solidFill>
              <a:highlight>
                <a:srgbClr val="FFFFFF"/>
              </a:high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6"/>
          <p:cNvSpPr txBox="1">
            <a:spLocks noGrp="1"/>
          </p:cNvSpPr>
          <p:nvPr>
            <p:ph type="title"/>
          </p:nvPr>
        </p:nvSpPr>
        <p:spPr>
          <a:xfrm>
            <a:off x="342870" y="5176157"/>
            <a:ext cx="9372600" cy="865500"/>
          </a:xfrm>
          <a:prstGeom prst="rect">
            <a:avLst/>
          </a:prstGeom>
          <a:noFill/>
          <a:ln>
            <a:noFill/>
          </a:ln>
        </p:spPr>
        <p:txBody>
          <a:bodyPr spcFirstLastPara="1" wrap="square" lIns="113100" tIns="113100" rIns="113100" bIns="113100" anchor="t" anchorCtr="0">
            <a:noAutofit/>
          </a:bodyPr>
          <a:lstStyle/>
          <a:p>
            <a:pPr marL="0" lvl="0" indent="0" algn="ctr" rtl="0">
              <a:lnSpc>
                <a:spcPct val="100000"/>
              </a:lnSpc>
              <a:spcBef>
                <a:spcPts val="0"/>
              </a:spcBef>
              <a:spcAft>
                <a:spcPts val="0"/>
              </a:spcAft>
              <a:buSzPts val="3500"/>
              <a:buNone/>
            </a:pPr>
            <a:endParaRPr sz="2800">
              <a:latin typeface="Comic Sans MS"/>
              <a:ea typeface="Comic Sans MS"/>
              <a:cs typeface="Comic Sans MS"/>
              <a:sym typeface="Comic Sans MS"/>
            </a:endParaRPr>
          </a:p>
          <a:p>
            <a:pPr marL="0" lvl="0" indent="0" algn="ctr" rtl="0">
              <a:lnSpc>
                <a:spcPct val="100000"/>
              </a:lnSpc>
              <a:spcBef>
                <a:spcPts val="0"/>
              </a:spcBef>
              <a:spcAft>
                <a:spcPts val="0"/>
              </a:spcAft>
              <a:buSzPts val="3500"/>
              <a:buNone/>
            </a:pPr>
            <a:r>
              <a:rPr lang="en" sz="2800">
                <a:latin typeface="Comic Sans MS"/>
                <a:ea typeface="Comic Sans MS"/>
                <a:cs typeface="Comic Sans MS"/>
                <a:sym typeface="Comic Sans MS"/>
              </a:rPr>
              <a:t>Finally it is time for the orchestra to play for us!  When the orchestra is playing, </a:t>
            </a:r>
            <a:r>
              <a:rPr lang="en" sz="2800" b="1">
                <a:solidFill>
                  <a:srgbClr val="0000FF"/>
                </a:solidFill>
                <a:latin typeface="Comic Sans MS"/>
                <a:ea typeface="Comic Sans MS"/>
                <a:cs typeface="Comic Sans MS"/>
                <a:sym typeface="Comic Sans MS"/>
              </a:rPr>
              <a:t>our job is to watch the musicians and listen quietly</a:t>
            </a:r>
            <a:r>
              <a:rPr lang="en" sz="2800">
                <a:latin typeface="Comic Sans MS"/>
                <a:ea typeface="Comic Sans MS"/>
                <a:cs typeface="Comic Sans MS"/>
                <a:sym typeface="Comic Sans MS"/>
              </a:rPr>
              <a:t>. After they finish their song, we can </a:t>
            </a:r>
            <a:r>
              <a:rPr lang="en" sz="2800" b="1">
                <a:solidFill>
                  <a:srgbClr val="0000FF"/>
                </a:solidFill>
                <a:latin typeface="Comic Sans MS"/>
                <a:ea typeface="Comic Sans MS"/>
                <a:cs typeface="Comic Sans MS"/>
                <a:sym typeface="Comic Sans MS"/>
              </a:rPr>
              <a:t>clap our hands.</a:t>
            </a:r>
            <a:endParaRPr sz="2800" b="1">
              <a:solidFill>
                <a:srgbClr val="0000FF"/>
              </a:solidFill>
              <a:latin typeface="Comic Sans MS"/>
              <a:ea typeface="Comic Sans MS"/>
              <a:cs typeface="Comic Sans MS"/>
              <a:sym typeface="Comic Sans MS"/>
            </a:endParaRPr>
          </a:p>
          <a:p>
            <a:pPr marL="0" lvl="0" indent="0" algn="ctr" rtl="0">
              <a:lnSpc>
                <a:spcPct val="100000"/>
              </a:lnSpc>
              <a:spcBef>
                <a:spcPts val="0"/>
              </a:spcBef>
              <a:spcAft>
                <a:spcPts val="0"/>
              </a:spcAft>
              <a:buSzPts val="3500"/>
              <a:buNone/>
            </a:pPr>
            <a:endParaRPr sz="2800">
              <a:latin typeface="Verdana"/>
              <a:ea typeface="Verdana"/>
              <a:cs typeface="Verdana"/>
              <a:sym typeface="Verdana"/>
            </a:endParaRPr>
          </a:p>
          <a:p>
            <a:pPr marL="0" lvl="0" indent="0" algn="ctr" rtl="0">
              <a:lnSpc>
                <a:spcPct val="100000"/>
              </a:lnSpc>
              <a:spcBef>
                <a:spcPts val="0"/>
              </a:spcBef>
              <a:spcAft>
                <a:spcPts val="0"/>
              </a:spcAft>
              <a:buSzPts val="3500"/>
              <a:buNone/>
            </a:pPr>
            <a:endParaRPr sz="2800">
              <a:latin typeface="Verdana"/>
              <a:ea typeface="Verdana"/>
              <a:cs typeface="Verdana"/>
              <a:sym typeface="Verdana"/>
            </a:endParaRPr>
          </a:p>
        </p:txBody>
      </p:sp>
      <p:pic>
        <p:nvPicPr>
          <p:cNvPr id="143" name="Google Shape;143;p26"/>
          <p:cNvPicPr preferRelativeResize="0"/>
          <p:nvPr/>
        </p:nvPicPr>
        <p:blipFill>
          <a:blip r:embed="rId3">
            <a:alphaModFix/>
          </a:blip>
          <a:stretch>
            <a:fillRect/>
          </a:stretch>
        </p:blipFill>
        <p:spPr>
          <a:xfrm>
            <a:off x="1351713" y="554800"/>
            <a:ext cx="7354918" cy="487135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8"/>
          <p:cNvSpPr txBox="1">
            <a:spLocks noGrp="1"/>
          </p:cNvSpPr>
          <p:nvPr>
            <p:ph type="title"/>
          </p:nvPr>
        </p:nvSpPr>
        <p:spPr>
          <a:xfrm>
            <a:off x="342895" y="4782432"/>
            <a:ext cx="9372600" cy="865500"/>
          </a:xfrm>
          <a:prstGeom prst="rect">
            <a:avLst/>
          </a:prstGeom>
          <a:noFill/>
          <a:ln>
            <a:noFill/>
          </a:ln>
        </p:spPr>
        <p:txBody>
          <a:bodyPr spcFirstLastPara="1" wrap="square" lIns="113100" tIns="113100" rIns="113100" bIns="113100" anchor="t" anchorCtr="0">
            <a:noAutofit/>
          </a:bodyPr>
          <a:lstStyle/>
          <a:p>
            <a:pPr marL="0" lvl="0" indent="0" algn="ctr" rtl="0">
              <a:lnSpc>
                <a:spcPct val="100000"/>
              </a:lnSpc>
              <a:spcBef>
                <a:spcPts val="0"/>
              </a:spcBef>
              <a:spcAft>
                <a:spcPts val="0"/>
              </a:spcAft>
              <a:buSzPts val="3500"/>
              <a:buNone/>
            </a:pPr>
            <a:r>
              <a:rPr lang="en" sz="3000">
                <a:latin typeface="Comic Sans MS"/>
                <a:ea typeface="Comic Sans MS"/>
                <a:cs typeface="Comic Sans MS"/>
                <a:sym typeface="Comic Sans MS"/>
              </a:rPr>
              <a:t>If the music is too loud or the audience is too loud, we can </a:t>
            </a:r>
            <a:r>
              <a:rPr lang="en" sz="3000" b="1">
                <a:solidFill>
                  <a:srgbClr val="0000FF"/>
                </a:solidFill>
                <a:latin typeface="Comic Sans MS"/>
                <a:ea typeface="Comic Sans MS"/>
                <a:cs typeface="Comic Sans MS"/>
                <a:sym typeface="Comic Sans MS"/>
              </a:rPr>
              <a:t>cover our ears or</a:t>
            </a:r>
            <a:r>
              <a:rPr lang="en" sz="3000">
                <a:latin typeface="Comic Sans MS"/>
                <a:ea typeface="Comic Sans MS"/>
                <a:cs typeface="Comic Sans MS"/>
                <a:sym typeface="Comic Sans MS"/>
              </a:rPr>
              <a:t> </a:t>
            </a:r>
            <a:r>
              <a:rPr lang="en" sz="3000" b="1">
                <a:solidFill>
                  <a:srgbClr val="0000FF"/>
                </a:solidFill>
                <a:latin typeface="Comic Sans MS"/>
                <a:ea typeface="Comic Sans MS"/>
                <a:cs typeface="Comic Sans MS"/>
                <a:sym typeface="Comic Sans MS"/>
              </a:rPr>
              <a:t>wear our headphones</a:t>
            </a:r>
            <a:r>
              <a:rPr lang="en" sz="3000">
                <a:latin typeface="Comic Sans MS"/>
                <a:ea typeface="Comic Sans MS"/>
                <a:cs typeface="Comic Sans MS"/>
                <a:sym typeface="Comic Sans MS"/>
              </a:rPr>
              <a:t>. (The BSO has extras if we need them!)  If we need to take a </a:t>
            </a:r>
            <a:r>
              <a:rPr lang="en" sz="3000" b="1">
                <a:solidFill>
                  <a:srgbClr val="0000FF"/>
                </a:solidFill>
                <a:latin typeface="Comic Sans MS"/>
                <a:ea typeface="Comic Sans MS"/>
                <a:cs typeface="Comic Sans MS"/>
                <a:sym typeface="Comic Sans MS"/>
              </a:rPr>
              <a:t>break</a:t>
            </a:r>
            <a:r>
              <a:rPr lang="en" sz="3000">
                <a:latin typeface="Comic Sans MS"/>
                <a:ea typeface="Comic Sans MS"/>
                <a:cs typeface="Comic Sans MS"/>
                <a:sym typeface="Comic Sans MS"/>
              </a:rPr>
              <a:t>, use the </a:t>
            </a:r>
            <a:r>
              <a:rPr lang="en" sz="3000" b="1">
                <a:solidFill>
                  <a:srgbClr val="0000FF"/>
                </a:solidFill>
                <a:latin typeface="Comic Sans MS"/>
                <a:ea typeface="Comic Sans MS"/>
                <a:cs typeface="Comic Sans MS"/>
                <a:sym typeface="Comic Sans MS"/>
              </a:rPr>
              <a:t>restroom</a:t>
            </a:r>
            <a:r>
              <a:rPr lang="en" sz="3000">
                <a:latin typeface="Comic Sans MS"/>
                <a:ea typeface="Comic Sans MS"/>
                <a:cs typeface="Comic Sans MS"/>
                <a:sym typeface="Comic Sans MS"/>
              </a:rPr>
              <a:t>, or </a:t>
            </a:r>
            <a:r>
              <a:rPr lang="en" sz="3000" b="1">
                <a:solidFill>
                  <a:srgbClr val="0000FF"/>
                </a:solidFill>
                <a:latin typeface="Comic Sans MS"/>
                <a:ea typeface="Comic Sans MS"/>
                <a:cs typeface="Comic Sans MS"/>
                <a:sym typeface="Comic Sans MS"/>
              </a:rPr>
              <a:t>solve a problem,</a:t>
            </a:r>
            <a:r>
              <a:rPr lang="en" sz="3000">
                <a:latin typeface="Comic Sans MS"/>
                <a:ea typeface="Comic Sans MS"/>
                <a:cs typeface="Comic Sans MS"/>
                <a:sym typeface="Comic Sans MS"/>
              </a:rPr>
              <a:t> we can </a:t>
            </a:r>
            <a:r>
              <a:rPr lang="en" sz="3000" b="1">
                <a:solidFill>
                  <a:srgbClr val="0000FF"/>
                </a:solidFill>
                <a:latin typeface="Comic Sans MS"/>
                <a:ea typeface="Comic Sans MS"/>
                <a:cs typeface="Comic Sans MS"/>
                <a:sym typeface="Comic Sans MS"/>
              </a:rPr>
              <a:t>ask</a:t>
            </a:r>
            <a:r>
              <a:rPr lang="en" sz="3000">
                <a:latin typeface="Comic Sans MS"/>
                <a:ea typeface="Comic Sans MS"/>
                <a:cs typeface="Comic Sans MS"/>
                <a:sym typeface="Comic Sans MS"/>
              </a:rPr>
              <a:t> </a:t>
            </a:r>
            <a:r>
              <a:rPr lang="en" sz="3000" b="1">
                <a:solidFill>
                  <a:srgbClr val="0000FF"/>
                </a:solidFill>
                <a:latin typeface="Comic Sans MS"/>
                <a:ea typeface="Comic Sans MS"/>
                <a:cs typeface="Comic Sans MS"/>
                <a:sym typeface="Comic Sans MS"/>
              </a:rPr>
              <a:t>our teacher between songs.</a:t>
            </a:r>
            <a:endParaRPr sz="3000" b="1">
              <a:solidFill>
                <a:srgbClr val="0000FF"/>
              </a:solidFill>
              <a:latin typeface="Comic Sans MS"/>
              <a:ea typeface="Comic Sans MS"/>
              <a:cs typeface="Comic Sans MS"/>
              <a:sym typeface="Comic Sans MS"/>
            </a:endParaRPr>
          </a:p>
          <a:p>
            <a:pPr marL="0" lvl="0" indent="0" algn="ctr" rtl="0">
              <a:lnSpc>
                <a:spcPct val="100000"/>
              </a:lnSpc>
              <a:spcBef>
                <a:spcPts val="0"/>
              </a:spcBef>
              <a:spcAft>
                <a:spcPts val="0"/>
              </a:spcAft>
              <a:buSzPts val="3500"/>
              <a:buNone/>
            </a:pPr>
            <a:endParaRPr sz="3000">
              <a:latin typeface="Comic Sans MS"/>
              <a:ea typeface="Comic Sans MS"/>
              <a:cs typeface="Comic Sans MS"/>
              <a:sym typeface="Comic Sans MS"/>
            </a:endParaRPr>
          </a:p>
          <a:p>
            <a:pPr marL="0" lvl="0" indent="0" algn="ctr" rtl="0">
              <a:lnSpc>
                <a:spcPct val="100000"/>
              </a:lnSpc>
              <a:spcBef>
                <a:spcPts val="0"/>
              </a:spcBef>
              <a:spcAft>
                <a:spcPts val="0"/>
              </a:spcAft>
              <a:buSzPts val="3500"/>
              <a:buNone/>
            </a:pPr>
            <a:endParaRPr sz="3000">
              <a:latin typeface="Comic Sans MS"/>
              <a:ea typeface="Comic Sans MS"/>
              <a:cs typeface="Comic Sans MS"/>
              <a:sym typeface="Comic Sans MS"/>
            </a:endParaRPr>
          </a:p>
        </p:txBody>
      </p:sp>
      <p:pic>
        <p:nvPicPr>
          <p:cNvPr id="155" name="Google Shape;155;p28"/>
          <p:cNvPicPr preferRelativeResize="0"/>
          <p:nvPr/>
        </p:nvPicPr>
        <p:blipFill rotWithShape="1">
          <a:blip r:embed="rId3">
            <a:alphaModFix/>
          </a:blip>
          <a:srcRect/>
          <a:stretch/>
        </p:blipFill>
        <p:spPr>
          <a:xfrm>
            <a:off x="6117650" y="1197613"/>
            <a:ext cx="2592024" cy="2527750"/>
          </a:xfrm>
          <a:prstGeom prst="rect">
            <a:avLst/>
          </a:prstGeom>
          <a:noFill/>
          <a:ln>
            <a:noFill/>
          </a:ln>
        </p:spPr>
      </p:pic>
      <p:pic>
        <p:nvPicPr>
          <p:cNvPr id="156" name="Google Shape;156;p28"/>
          <p:cNvPicPr preferRelativeResize="0"/>
          <p:nvPr/>
        </p:nvPicPr>
        <p:blipFill>
          <a:blip r:embed="rId4">
            <a:alphaModFix/>
          </a:blip>
          <a:stretch>
            <a:fillRect/>
          </a:stretch>
        </p:blipFill>
        <p:spPr>
          <a:xfrm>
            <a:off x="866825" y="821575"/>
            <a:ext cx="4416376" cy="2903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9"/>
          <p:cNvSpPr txBox="1">
            <a:spLocks noGrp="1"/>
          </p:cNvSpPr>
          <p:nvPr>
            <p:ph type="title"/>
          </p:nvPr>
        </p:nvSpPr>
        <p:spPr>
          <a:xfrm>
            <a:off x="404250" y="4639325"/>
            <a:ext cx="9350700" cy="2783400"/>
          </a:xfrm>
          <a:prstGeom prst="rect">
            <a:avLst/>
          </a:prstGeom>
        </p:spPr>
        <p:txBody>
          <a:bodyPr spcFirstLastPara="1" wrap="square" lIns="113100" tIns="113100" rIns="113100" bIns="113100" anchor="t" anchorCtr="0">
            <a:noAutofit/>
          </a:bodyPr>
          <a:lstStyle/>
          <a:p>
            <a:pPr marL="0" lvl="0" indent="0" algn="l" rtl="0">
              <a:spcBef>
                <a:spcPts val="0"/>
              </a:spcBef>
              <a:spcAft>
                <a:spcPts val="0"/>
              </a:spcAft>
              <a:buNone/>
            </a:pPr>
            <a:r>
              <a:rPr lang="en" sz="3000">
                <a:latin typeface="Comic Sans MS"/>
                <a:ea typeface="Comic Sans MS"/>
                <a:cs typeface="Comic Sans MS"/>
                <a:sym typeface="Comic Sans MS"/>
              </a:rPr>
              <a:t>If I start to feel overwhelmed and </a:t>
            </a:r>
            <a:r>
              <a:rPr lang="en" sz="3000" b="1">
                <a:solidFill>
                  <a:srgbClr val="0000FF"/>
                </a:solidFill>
                <a:latin typeface="Comic Sans MS"/>
                <a:ea typeface="Comic Sans MS"/>
                <a:cs typeface="Comic Sans MS"/>
                <a:sym typeface="Comic Sans MS"/>
              </a:rPr>
              <a:t>need a break</a:t>
            </a:r>
            <a:r>
              <a:rPr lang="en" sz="3000">
                <a:latin typeface="Comic Sans MS"/>
                <a:ea typeface="Comic Sans MS"/>
                <a:cs typeface="Comic Sans MS"/>
                <a:sym typeface="Comic Sans MS"/>
              </a:rPr>
              <a:t>, I can take a break in the hallway. </a:t>
            </a:r>
            <a:endParaRPr sz="3000">
              <a:latin typeface="Comic Sans MS"/>
              <a:ea typeface="Comic Sans MS"/>
              <a:cs typeface="Comic Sans MS"/>
              <a:sym typeface="Comic Sans MS"/>
            </a:endParaRPr>
          </a:p>
          <a:p>
            <a:pPr marL="0" lvl="0" indent="0" algn="l" rtl="0">
              <a:spcBef>
                <a:spcPts val="0"/>
              </a:spcBef>
              <a:spcAft>
                <a:spcPts val="0"/>
              </a:spcAft>
              <a:buNone/>
            </a:pPr>
            <a:endParaRPr sz="2100">
              <a:latin typeface="Comic Sans MS"/>
              <a:ea typeface="Comic Sans MS"/>
              <a:cs typeface="Comic Sans MS"/>
              <a:sym typeface="Comic Sans MS"/>
            </a:endParaRPr>
          </a:p>
          <a:p>
            <a:pPr marL="0" lvl="0" indent="0" algn="l" rtl="0">
              <a:spcBef>
                <a:spcPts val="0"/>
              </a:spcBef>
              <a:spcAft>
                <a:spcPts val="0"/>
              </a:spcAft>
              <a:buNone/>
            </a:pPr>
            <a:r>
              <a:rPr lang="en" sz="3000">
                <a:latin typeface="Comic Sans MS"/>
                <a:ea typeface="Comic Sans MS"/>
                <a:cs typeface="Comic Sans MS"/>
                <a:sym typeface="Comic Sans MS"/>
              </a:rPr>
              <a:t>The bathrooms are also in the hallways just outside the concert hall. I may have to </a:t>
            </a:r>
            <a:r>
              <a:rPr lang="en" sz="3000" b="1">
                <a:solidFill>
                  <a:srgbClr val="0000FF"/>
                </a:solidFill>
                <a:latin typeface="Comic Sans MS"/>
                <a:ea typeface="Comic Sans MS"/>
                <a:cs typeface="Comic Sans MS"/>
                <a:sym typeface="Comic Sans MS"/>
              </a:rPr>
              <a:t>wait my turn to use the bathroom</a:t>
            </a:r>
            <a:r>
              <a:rPr lang="en" sz="3000">
                <a:latin typeface="Comic Sans MS"/>
                <a:ea typeface="Comic Sans MS"/>
                <a:cs typeface="Comic Sans MS"/>
                <a:sym typeface="Comic Sans MS"/>
              </a:rPr>
              <a:t>.</a:t>
            </a:r>
            <a:endParaRPr sz="3000">
              <a:latin typeface="Comic Sans MS"/>
              <a:ea typeface="Comic Sans MS"/>
              <a:cs typeface="Comic Sans MS"/>
              <a:sym typeface="Comic Sans MS"/>
            </a:endParaRPr>
          </a:p>
        </p:txBody>
      </p:sp>
      <p:pic>
        <p:nvPicPr>
          <p:cNvPr id="162" name="Google Shape;162;p29"/>
          <p:cNvPicPr preferRelativeResize="0"/>
          <p:nvPr/>
        </p:nvPicPr>
        <p:blipFill>
          <a:blip r:embed="rId3">
            <a:alphaModFix/>
          </a:blip>
          <a:stretch>
            <a:fillRect/>
          </a:stretch>
        </p:blipFill>
        <p:spPr>
          <a:xfrm>
            <a:off x="2663050" y="584900"/>
            <a:ext cx="4732300" cy="36281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30"/>
          <p:cNvSpPr txBox="1">
            <a:spLocks noGrp="1"/>
          </p:cNvSpPr>
          <p:nvPr>
            <p:ph type="title"/>
          </p:nvPr>
        </p:nvSpPr>
        <p:spPr>
          <a:xfrm>
            <a:off x="319025" y="4042825"/>
            <a:ext cx="9460500" cy="3630900"/>
          </a:xfrm>
          <a:prstGeom prst="rect">
            <a:avLst/>
          </a:prstGeom>
          <a:noFill/>
          <a:ln>
            <a:noFill/>
          </a:ln>
        </p:spPr>
        <p:txBody>
          <a:bodyPr spcFirstLastPara="1" wrap="square" lIns="113100" tIns="113100" rIns="113100" bIns="113100" anchor="t" anchorCtr="0">
            <a:noAutofit/>
          </a:bodyPr>
          <a:lstStyle/>
          <a:p>
            <a:pPr algn="ctr"/>
            <a:r>
              <a:rPr lang="en" sz="3000">
                <a:latin typeface="Comic Sans MS"/>
                <a:ea typeface="Comic Sans MS"/>
                <a:cs typeface="Comic Sans MS"/>
                <a:sym typeface="Comic Sans MS"/>
              </a:rPr>
              <a:t>After the very last song, I can </a:t>
            </a:r>
            <a:r>
              <a:rPr lang="en" sz="3000" b="1">
                <a:solidFill>
                  <a:srgbClr val="0000FF"/>
                </a:solidFill>
                <a:latin typeface="Comic Sans MS"/>
                <a:ea typeface="Comic Sans MS"/>
                <a:cs typeface="Comic Sans MS"/>
                <a:sym typeface="Comic Sans MS"/>
              </a:rPr>
              <a:t>stand up and clap</a:t>
            </a:r>
            <a:r>
              <a:rPr lang="en" sz="3000">
                <a:latin typeface="Comic Sans MS"/>
                <a:ea typeface="Comic Sans MS"/>
                <a:cs typeface="Comic Sans MS"/>
                <a:sym typeface="Comic Sans MS"/>
              </a:rPr>
              <a:t> to show the orchestra and Maestro Wilkins that I thought they did a great job!  </a:t>
            </a:r>
            <a:endParaRPr sz="3000">
              <a:latin typeface="Comic Sans MS"/>
              <a:ea typeface="Comic Sans MS"/>
              <a:cs typeface="Comic Sans MS"/>
              <a:sym typeface="Comic Sans MS"/>
            </a:endParaRPr>
          </a:p>
          <a:p>
            <a:pPr marL="0" lvl="0" indent="0" algn="ctr" rtl="0">
              <a:lnSpc>
                <a:spcPct val="100000"/>
              </a:lnSpc>
              <a:spcBef>
                <a:spcPts val="0"/>
              </a:spcBef>
              <a:spcAft>
                <a:spcPts val="0"/>
              </a:spcAft>
              <a:buSzPts val="3500"/>
              <a:buNone/>
            </a:pPr>
            <a:r>
              <a:rPr lang="en" sz="3000">
                <a:latin typeface="Comic Sans MS"/>
                <a:ea typeface="Comic Sans MS"/>
                <a:cs typeface="Comic Sans MS"/>
                <a:sym typeface="Comic Sans MS"/>
              </a:rPr>
              <a:t>They might bow to thank me for being a good audience member, too!</a:t>
            </a:r>
            <a:endParaRPr sz="3000">
              <a:latin typeface="Comic Sans MS"/>
              <a:ea typeface="Comic Sans MS"/>
              <a:cs typeface="Comic Sans MS"/>
              <a:sym typeface="Comic Sans MS"/>
            </a:endParaRPr>
          </a:p>
          <a:p>
            <a:pPr marL="0" lvl="0" indent="0" algn="ctr" rtl="0">
              <a:lnSpc>
                <a:spcPct val="100000"/>
              </a:lnSpc>
              <a:spcBef>
                <a:spcPts val="0"/>
              </a:spcBef>
              <a:spcAft>
                <a:spcPts val="0"/>
              </a:spcAft>
              <a:buSzPts val="3500"/>
              <a:buNone/>
            </a:pPr>
            <a:endParaRPr sz="1900">
              <a:latin typeface="Comic Sans MS"/>
              <a:ea typeface="Comic Sans MS"/>
              <a:cs typeface="Comic Sans MS"/>
              <a:sym typeface="Comic Sans MS"/>
            </a:endParaRPr>
          </a:p>
          <a:p>
            <a:pPr marL="0" lvl="0" indent="0" algn="ctr" rtl="0">
              <a:lnSpc>
                <a:spcPct val="100000"/>
              </a:lnSpc>
              <a:spcBef>
                <a:spcPts val="0"/>
              </a:spcBef>
              <a:spcAft>
                <a:spcPts val="0"/>
              </a:spcAft>
              <a:buSzPts val="3500"/>
              <a:buNone/>
            </a:pPr>
            <a:r>
              <a:rPr lang="en" sz="3000">
                <a:latin typeface="Comic Sans MS"/>
                <a:ea typeface="Comic Sans MS"/>
                <a:cs typeface="Comic Sans MS"/>
                <a:sym typeface="Comic Sans MS"/>
              </a:rPr>
              <a:t>The clapping may be loud, and </a:t>
            </a:r>
            <a:r>
              <a:rPr lang="en" sz="3000" b="1">
                <a:solidFill>
                  <a:srgbClr val="0000FF"/>
                </a:solidFill>
                <a:latin typeface="Comic Sans MS"/>
                <a:ea typeface="Comic Sans MS"/>
                <a:cs typeface="Comic Sans MS"/>
                <a:sym typeface="Comic Sans MS"/>
              </a:rPr>
              <a:t>it’s OK to wear my headphones or cover my ears</a:t>
            </a:r>
            <a:r>
              <a:rPr lang="en" sz="3000">
                <a:latin typeface="Comic Sans MS"/>
                <a:ea typeface="Comic Sans MS"/>
                <a:cs typeface="Comic Sans MS"/>
                <a:sym typeface="Comic Sans MS"/>
              </a:rPr>
              <a:t> if I need to.</a:t>
            </a:r>
            <a:endParaRPr sz="3000">
              <a:latin typeface="Comic Sans MS"/>
              <a:ea typeface="Comic Sans MS"/>
              <a:cs typeface="Comic Sans MS"/>
              <a:sym typeface="Comic Sans MS"/>
            </a:endParaRPr>
          </a:p>
          <a:p>
            <a:pPr algn="ctr"/>
            <a:r>
              <a:rPr lang="en" sz="3000">
                <a:latin typeface="Comic Sans MS"/>
                <a:ea typeface="Comic Sans MS"/>
                <a:cs typeface="Comic Sans MS"/>
                <a:sym typeface="Comic Sans MS"/>
              </a:rPr>
              <a:t>   </a:t>
            </a:r>
            <a:endParaRPr sz="3000">
              <a:latin typeface="Comic Sans MS"/>
              <a:ea typeface="Comic Sans MS"/>
              <a:cs typeface="Comic Sans MS"/>
              <a:sym typeface="Comic Sans MS"/>
            </a:endParaRPr>
          </a:p>
        </p:txBody>
      </p:sp>
      <p:pic>
        <p:nvPicPr>
          <p:cNvPr id="168" name="Google Shape;168;p30"/>
          <p:cNvPicPr preferRelativeResize="0"/>
          <p:nvPr/>
        </p:nvPicPr>
        <p:blipFill>
          <a:blip r:embed="rId3">
            <a:alphaModFix/>
          </a:blip>
          <a:stretch>
            <a:fillRect/>
          </a:stretch>
        </p:blipFill>
        <p:spPr>
          <a:xfrm>
            <a:off x="2241447" y="255325"/>
            <a:ext cx="5447613" cy="363087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1"/>
          <p:cNvSpPr txBox="1">
            <a:spLocks noGrp="1"/>
          </p:cNvSpPr>
          <p:nvPr>
            <p:ph type="title"/>
          </p:nvPr>
        </p:nvSpPr>
        <p:spPr>
          <a:xfrm>
            <a:off x="342900" y="4302780"/>
            <a:ext cx="9256200" cy="3301800"/>
          </a:xfrm>
          <a:prstGeom prst="rect">
            <a:avLst/>
          </a:prstGeom>
          <a:noFill/>
          <a:ln>
            <a:noFill/>
          </a:ln>
        </p:spPr>
        <p:txBody>
          <a:bodyPr spcFirstLastPara="1" wrap="square" lIns="113100" tIns="113100" rIns="113100" bIns="113100" anchor="t" anchorCtr="0">
            <a:noAutofit/>
          </a:bodyPr>
          <a:lstStyle/>
          <a:p>
            <a:pPr marL="0" lvl="0" indent="0" algn="ctr" rtl="0">
              <a:lnSpc>
                <a:spcPct val="100000"/>
              </a:lnSpc>
              <a:spcBef>
                <a:spcPts val="0"/>
              </a:spcBef>
              <a:spcAft>
                <a:spcPts val="0"/>
              </a:spcAft>
              <a:buSzPts val="3500"/>
              <a:buNone/>
            </a:pPr>
            <a:r>
              <a:rPr lang="en" sz="3000">
                <a:latin typeface="Comic Sans MS"/>
                <a:ea typeface="Comic Sans MS"/>
                <a:cs typeface="Comic Sans MS"/>
                <a:sym typeface="Comic Sans MS"/>
              </a:rPr>
              <a:t>Then the lights will come back on and everyone will start heading toward the exits.  I will </a:t>
            </a:r>
            <a:r>
              <a:rPr lang="en" sz="3000" b="1">
                <a:solidFill>
                  <a:srgbClr val="0000FF"/>
                </a:solidFill>
                <a:latin typeface="Comic Sans MS"/>
                <a:ea typeface="Comic Sans MS"/>
                <a:cs typeface="Comic Sans MS"/>
                <a:sym typeface="Comic Sans MS"/>
              </a:rPr>
              <a:t>stay with my class and my teachers</a:t>
            </a:r>
            <a:r>
              <a:rPr lang="en" sz="3000">
                <a:latin typeface="Comic Sans MS"/>
                <a:ea typeface="Comic Sans MS"/>
                <a:cs typeface="Comic Sans MS"/>
                <a:sym typeface="Comic Sans MS"/>
              </a:rPr>
              <a:t>.  We will wait our turn to use the aisle and exit through the doors.  Once we are outside, we will </a:t>
            </a:r>
            <a:r>
              <a:rPr lang="en" sz="3000" b="1">
                <a:solidFill>
                  <a:srgbClr val="0000FF"/>
                </a:solidFill>
                <a:latin typeface="Comic Sans MS"/>
                <a:ea typeface="Comic Sans MS"/>
                <a:cs typeface="Comic Sans MS"/>
                <a:sym typeface="Comic Sans MS"/>
              </a:rPr>
              <a:t>return to our bus/train that will bring us back to school.</a:t>
            </a:r>
            <a:endParaRPr sz="3000" b="1">
              <a:solidFill>
                <a:srgbClr val="0000FF"/>
              </a:solidFill>
              <a:latin typeface="Comic Sans MS"/>
              <a:ea typeface="Comic Sans MS"/>
              <a:cs typeface="Comic Sans MS"/>
              <a:sym typeface="Comic Sans MS"/>
            </a:endParaRPr>
          </a:p>
        </p:txBody>
      </p:sp>
      <p:pic>
        <p:nvPicPr>
          <p:cNvPr id="174" name="Google Shape;174;p31"/>
          <p:cNvPicPr preferRelativeResize="0"/>
          <p:nvPr/>
        </p:nvPicPr>
        <p:blipFill>
          <a:blip r:embed="rId3">
            <a:alphaModFix/>
          </a:blip>
          <a:stretch>
            <a:fillRect/>
          </a:stretch>
        </p:blipFill>
        <p:spPr>
          <a:xfrm>
            <a:off x="2276875" y="77200"/>
            <a:ext cx="5276058" cy="399800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42895" y="279157"/>
            <a:ext cx="9372600" cy="865500"/>
          </a:xfrm>
          <a:prstGeom prst="rect">
            <a:avLst/>
          </a:prstGeom>
        </p:spPr>
        <p:txBody>
          <a:bodyPr spcFirstLastPara="1" wrap="square" lIns="113100" tIns="113100" rIns="113100" bIns="113100" anchor="t" anchorCtr="0">
            <a:noAutofit/>
          </a:bodyPr>
          <a:lstStyle/>
          <a:p>
            <a:pPr marL="0" lvl="0" indent="0" algn="l" rtl="0">
              <a:spcBef>
                <a:spcPts val="0"/>
              </a:spcBef>
              <a:spcAft>
                <a:spcPts val="0"/>
              </a:spcAft>
              <a:buNone/>
            </a:pPr>
            <a:r>
              <a:rPr lang="en">
                <a:latin typeface="Comic Sans MS"/>
                <a:ea typeface="Comic Sans MS"/>
                <a:cs typeface="Comic Sans MS"/>
                <a:sym typeface="Comic Sans MS"/>
              </a:rPr>
              <a:t>Notes for Teachers</a:t>
            </a:r>
            <a:endParaRPr>
              <a:latin typeface="Comic Sans MS"/>
              <a:ea typeface="Comic Sans MS"/>
              <a:cs typeface="Comic Sans MS"/>
              <a:sym typeface="Comic Sans MS"/>
            </a:endParaRPr>
          </a:p>
        </p:txBody>
      </p:sp>
      <p:sp>
        <p:nvSpPr>
          <p:cNvPr id="66" name="Google Shape;66;p14"/>
          <p:cNvSpPr txBox="1">
            <a:spLocks noGrp="1"/>
          </p:cNvSpPr>
          <p:nvPr>
            <p:ph type="body" idx="1"/>
          </p:nvPr>
        </p:nvSpPr>
        <p:spPr>
          <a:xfrm>
            <a:off x="342900" y="1144650"/>
            <a:ext cx="9372600" cy="5654100"/>
          </a:xfrm>
          <a:prstGeom prst="rect">
            <a:avLst/>
          </a:prstGeom>
        </p:spPr>
        <p:txBody>
          <a:bodyPr spcFirstLastPara="1" wrap="square" lIns="113100" tIns="113100" rIns="113100" bIns="113100" anchor="t" anchorCtr="0">
            <a:noAutofit/>
          </a:bodyPr>
          <a:lstStyle/>
          <a:p>
            <a:pPr marL="0" lvl="0" indent="0" algn="l" rtl="0">
              <a:spcBef>
                <a:spcPts val="0"/>
              </a:spcBef>
              <a:spcAft>
                <a:spcPts val="0"/>
              </a:spcAft>
              <a:buNone/>
            </a:pPr>
            <a:r>
              <a:rPr lang="en">
                <a:latin typeface="Comic Sans MS"/>
                <a:ea typeface="Comic Sans MS"/>
                <a:cs typeface="Comic Sans MS"/>
                <a:sym typeface="Comic Sans MS"/>
              </a:rPr>
              <a:t>Social stories serve 2 functions:</a:t>
            </a:r>
            <a:endParaRPr>
              <a:latin typeface="Comic Sans MS"/>
              <a:ea typeface="Comic Sans MS"/>
              <a:cs typeface="Comic Sans MS"/>
              <a:sym typeface="Comic Sans MS"/>
            </a:endParaRPr>
          </a:p>
          <a:p>
            <a:pPr>
              <a:buFont typeface="Comic Sans MS"/>
              <a:buAutoNum type="arabicPeriod"/>
            </a:pPr>
            <a:r>
              <a:rPr lang="en">
                <a:latin typeface="Comic Sans MS"/>
                <a:ea typeface="Comic Sans MS"/>
                <a:cs typeface="Comic Sans MS"/>
                <a:sym typeface="Comic Sans MS"/>
              </a:rPr>
              <a:t>Help preview a social situation with your students so they know what to expect (reduce anxiety) </a:t>
            </a:r>
            <a:endParaRPr>
              <a:latin typeface="Comic Sans MS"/>
              <a:ea typeface="Comic Sans MS"/>
              <a:cs typeface="Comic Sans MS"/>
              <a:sym typeface="Comic Sans MS"/>
            </a:endParaRPr>
          </a:p>
          <a:p>
            <a:pPr marL="457200" lvl="0" indent="-336550" algn="l" rtl="0">
              <a:spcBef>
                <a:spcPts val="0"/>
              </a:spcBef>
              <a:spcAft>
                <a:spcPts val="0"/>
              </a:spcAft>
              <a:buSzPts val="1700"/>
              <a:buFont typeface="Comic Sans MS"/>
              <a:buAutoNum type="arabicPeriod"/>
            </a:pPr>
            <a:r>
              <a:rPr lang="en">
                <a:latin typeface="Comic Sans MS"/>
                <a:ea typeface="Comic Sans MS"/>
                <a:cs typeface="Comic Sans MS"/>
                <a:sym typeface="Comic Sans MS"/>
              </a:rPr>
              <a:t>Teach students what is expected of them in these situations so they are able to demonstrate expected behaviors.</a:t>
            </a:r>
            <a:endParaRPr>
              <a:latin typeface="Comic Sans MS"/>
              <a:ea typeface="Comic Sans MS"/>
              <a:cs typeface="Comic Sans MS"/>
              <a:sym typeface="Comic Sans MS"/>
            </a:endParaRPr>
          </a:p>
          <a:p>
            <a:pPr marL="0" lvl="0" indent="0" algn="l" rtl="0">
              <a:spcBef>
                <a:spcPts val="0"/>
              </a:spcBef>
              <a:spcAft>
                <a:spcPts val="0"/>
              </a:spcAft>
              <a:buNone/>
            </a:pPr>
            <a:endParaRPr>
              <a:latin typeface="Comic Sans MS"/>
              <a:ea typeface="Comic Sans MS"/>
              <a:cs typeface="Comic Sans MS"/>
              <a:sym typeface="Comic Sans MS"/>
            </a:endParaRPr>
          </a:p>
          <a:p>
            <a:pPr marL="0" indent="0">
              <a:buNone/>
            </a:pPr>
            <a:r>
              <a:rPr lang="en">
                <a:latin typeface="Comic Sans MS"/>
                <a:ea typeface="Comic Sans MS"/>
                <a:cs typeface="Comic Sans MS"/>
                <a:sym typeface="Comic Sans MS"/>
              </a:rPr>
              <a:t>Feel free to print and bring this book with you so you can use it in the moment to prompt a student of expected behaviors.  Even without the book, you can still use consistent language from this story to remind students of the expectations that have been set.</a:t>
            </a:r>
            <a:endParaRPr>
              <a:latin typeface="Comic Sans MS"/>
              <a:ea typeface="Comic Sans MS"/>
              <a:cs typeface="Comic Sans MS"/>
              <a:sym typeface="Comic Sans MS"/>
            </a:endParaRPr>
          </a:p>
          <a:p>
            <a:pPr marL="0" lvl="0" indent="0" algn="l" rtl="0">
              <a:spcBef>
                <a:spcPts val="0"/>
              </a:spcBef>
              <a:spcAft>
                <a:spcPts val="0"/>
              </a:spcAft>
              <a:buNone/>
            </a:pPr>
            <a:endParaRPr>
              <a:latin typeface="Comic Sans MS"/>
              <a:ea typeface="Comic Sans MS"/>
              <a:cs typeface="Comic Sans MS"/>
              <a:sym typeface="Comic Sans MS"/>
            </a:endParaRPr>
          </a:p>
          <a:p>
            <a:pPr marL="0" lvl="0" indent="0" algn="l" rtl="0">
              <a:spcBef>
                <a:spcPts val="0"/>
              </a:spcBef>
              <a:spcAft>
                <a:spcPts val="0"/>
              </a:spcAft>
              <a:buNone/>
            </a:pPr>
            <a:r>
              <a:rPr lang="en">
                <a:highlight>
                  <a:schemeClr val="accent6"/>
                </a:highlight>
                <a:latin typeface="Comic Sans MS"/>
                <a:ea typeface="Comic Sans MS"/>
                <a:cs typeface="Comic Sans MS"/>
                <a:sym typeface="Comic Sans MS"/>
              </a:rPr>
              <a:t>This social story is designed to be customizable to your unique students and situation.</a:t>
            </a:r>
            <a:endParaRPr>
              <a:highlight>
                <a:schemeClr val="accent6"/>
              </a:highlight>
              <a:latin typeface="Comic Sans MS"/>
              <a:ea typeface="Comic Sans MS"/>
              <a:cs typeface="Comic Sans MS"/>
              <a:sym typeface="Comic Sans MS"/>
            </a:endParaRPr>
          </a:p>
          <a:p>
            <a:pPr marL="457200" lvl="0" indent="-336550" algn="l" rtl="0">
              <a:spcBef>
                <a:spcPts val="0"/>
              </a:spcBef>
              <a:spcAft>
                <a:spcPts val="0"/>
              </a:spcAft>
              <a:buSzPts val="1700"/>
              <a:buFont typeface="Comic Sans MS"/>
              <a:buChar char="●"/>
            </a:pPr>
            <a:r>
              <a:rPr lang="en">
                <a:latin typeface="Comic Sans MS"/>
                <a:ea typeface="Comic Sans MS"/>
                <a:cs typeface="Comic Sans MS"/>
                <a:sym typeface="Comic Sans MS"/>
              </a:rPr>
              <a:t>On </a:t>
            </a:r>
            <a:r>
              <a:rPr lang="en" b="1">
                <a:solidFill>
                  <a:srgbClr val="0000FF"/>
                </a:solidFill>
                <a:latin typeface="Comic Sans MS"/>
                <a:ea typeface="Comic Sans MS"/>
                <a:cs typeface="Comic Sans MS"/>
                <a:sym typeface="Comic Sans MS"/>
              </a:rPr>
              <a:t>slide 2</a:t>
            </a:r>
            <a:r>
              <a:rPr lang="en">
                <a:latin typeface="Comic Sans MS"/>
                <a:ea typeface="Comic Sans MS"/>
                <a:cs typeface="Comic Sans MS"/>
                <a:sym typeface="Comic Sans MS"/>
              </a:rPr>
              <a:t>, please edit the dates to reflect the performance you will be attending.</a:t>
            </a:r>
            <a:endParaRPr>
              <a:latin typeface="Comic Sans MS"/>
              <a:ea typeface="Comic Sans MS"/>
              <a:cs typeface="Comic Sans MS"/>
              <a:sym typeface="Comic Sans MS"/>
            </a:endParaRPr>
          </a:p>
          <a:p>
            <a:pPr marL="457200" lvl="0" indent="-336550" algn="l" rtl="0">
              <a:spcBef>
                <a:spcPts val="0"/>
              </a:spcBef>
              <a:spcAft>
                <a:spcPts val="0"/>
              </a:spcAft>
              <a:buSzPts val="1700"/>
              <a:buFont typeface="Comic Sans MS"/>
              <a:buChar char="●"/>
            </a:pPr>
            <a:r>
              <a:rPr lang="en">
                <a:latin typeface="Comic Sans MS"/>
                <a:ea typeface="Comic Sans MS"/>
                <a:cs typeface="Comic Sans MS"/>
                <a:sym typeface="Comic Sans MS"/>
              </a:rPr>
              <a:t>On </a:t>
            </a:r>
            <a:r>
              <a:rPr lang="en" b="1">
                <a:solidFill>
                  <a:srgbClr val="0000FF"/>
                </a:solidFill>
                <a:latin typeface="Comic Sans MS"/>
                <a:ea typeface="Comic Sans MS"/>
                <a:cs typeface="Comic Sans MS"/>
                <a:sym typeface="Comic Sans MS"/>
              </a:rPr>
              <a:t>slides 4-5</a:t>
            </a:r>
            <a:r>
              <a:rPr lang="en">
                <a:latin typeface="Comic Sans MS"/>
                <a:ea typeface="Comic Sans MS"/>
                <a:cs typeface="Comic Sans MS"/>
                <a:sym typeface="Comic Sans MS"/>
              </a:rPr>
              <a:t>, please edit the text and photo to reflect the transportation your students should be prepared for.</a:t>
            </a:r>
            <a:endParaRPr>
              <a:latin typeface="Comic Sans MS"/>
              <a:ea typeface="Comic Sans MS"/>
              <a:cs typeface="Comic Sans MS"/>
              <a:sym typeface="Comic Sans MS"/>
            </a:endParaRPr>
          </a:p>
          <a:p>
            <a:pPr marL="457200" lvl="0" indent="-336550" algn="l" rtl="0">
              <a:spcBef>
                <a:spcPts val="0"/>
              </a:spcBef>
              <a:spcAft>
                <a:spcPts val="0"/>
              </a:spcAft>
              <a:buSzPts val="1700"/>
              <a:buFont typeface="Comic Sans MS"/>
              <a:buChar char="●"/>
            </a:pPr>
            <a:r>
              <a:rPr lang="en">
                <a:latin typeface="Comic Sans MS"/>
                <a:ea typeface="Comic Sans MS"/>
                <a:cs typeface="Comic Sans MS"/>
                <a:sym typeface="Comic Sans MS"/>
              </a:rPr>
              <a:t>On </a:t>
            </a:r>
            <a:r>
              <a:rPr lang="en" b="1">
                <a:solidFill>
                  <a:srgbClr val="0000FF"/>
                </a:solidFill>
                <a:latin typeface="Comic Sans MS"/>
                <a:ea typeface="Comic Sans MS"/>
                <a:cs typeface="Comic Sans MS"/>
                <a:sym typeface="Comic Sans MS"/>
              </a:rPr>
              <a:t>slides 19-20</a:t>
            </a:r>
            <a:r>
              <a:rPr lang="en">
                <a:latin typeface="Comic Sans MS"/>
                <a:ea typeface="Comic Sans MS"/>
                <a:cs typeface="Comic Sans MS"/>
                <a:sym typeface="Comic Sans MS"/>
              </a:rPr>
              <a:t>, please edit the text and add a photo or image to represent how your students will get back home and what the plan for lunch will be.</a:t>
            </a:r>
            <a:endParaRPr>
              <a:latin typeface="Comic Sans MS"/>
              <a:ea typeface="Comic Sans MS"/>
              <a:cs typeface="Comic Sans MS"/>
              <a:sym typeface="Comic Sans MS"/>
            </a:endParaRPr>
          </a:p>
          <a:p>
            <a:pPr>
              <a:buFont typeface="Comic Sans MS"/>
              <a:buChar char="●"/>
            </a:pPr>
            <a:r>
              <a:rPr lang="en" b="1">
                <a:solidFill>
                  <a:srgbClr val="0000FF"/>
                </a:solidFill>
                <a:latin typeface="Comic Sans MS"/>
                <a:ea typeface="Comic Sans MS"/>
                <a:cs typeface="Comic Sans MS"/>
                <a:sym typeface="Comic Sans MS"/>
              </a:rPr>
              <a:t>Slide 10</a:t>
            </a:r>
            <a:r>
              <a:rPr lang="en">
                <a:latin typeface="Comic Sans MS"/>
                <a:ea typeface="Comic Sans MS"/>
                <a:cs typeface="Comic Sans MS"/>
                <a:sym typeface="Comic Sans MS"/>
              </a:rPr>
              <a:t> is only relevant if you are attending pre- or post-concert activities/demonstrations. If not, you may delete this slide.</a:t>
            </a:r>
            <a:endParaRPr>
              <a:latin typeface="Comic Sans MS"/>
              <a:ea typeface="Comic Sans MS"/>
              <a:cs typeface="Comic Sans MS"/>
              <a:sym typeface="Comic Sans MS"/>
            </a:endParaRPr>
          </a:p>
          <a:p>
            <a:pPr marL="0" lvl="0" indent="0" algn="l" rtl="0">
              <a:spcBef>
                <a:spcPts val="0"/>
              </a:spcBef>
              <a:spcAft>
                <a:spcPts val="0"/>
              </a:spcAft>
              <a:buNone/>
            </a:pPr>
            <a:endParaRPr>
              <a:latin typeface="Comic Sans MS"/>
              <a:ea typeface="Comic Sans MS"/>
              <a:cs typeface="Comic Sans MS"/>
              <a:sym typeface="Comic Sans MS"/>
            </a:endParaRPr>
          </a:p>
          <a:p>
            <a:pPr marL="0" lvl="0" indent="0" algn="r" rtl="0">
              <a:spcBef>
                <a:spcPts val="0"/>
              </a:spcBef>
              <a:spcAft>
                <a:spcPts val="0"/>
              </a:spcAft>
              <a:buNone/>
            </a:pPr>
            <a:r>
              <a:rPr lang="en">
                <a:latin typeface="Comic Sans MS"/>
                <a:ea typeface="Comic Sans MS"/>
                <a:cs typeface="Comic Sans MS"/>
                <a:sym typeface="Comic Sans MS"/>
              </a:rPr>
              <a:t>– Lynn Rubin, BSO Educators Advisory Council</a:t>
            </a:r>
            <a:endParaRPr>
              <a:latin typeface="Comic Sans MS"/>
              <a:ea typeface="Comic Sans MS"/>
              <a:cs typeface="Comic Sans MS"/>
              <a:sym typeface="Comic Sans MS"/>
            </a:endParaRPr>
          </a:p>
          <a:p>
            <a:pPr marL="0" lvl="0" indent="0" algn="l" rtl="0">
              <a:spcBef>
                <a:spcPts val="0"/>
              </a:spcBef>
              <a:spcAft>
                <a:spcPts val="0"/>
              </a:spcAft>
              <a:buNone/>
            </a:pPr>
            <a:endParaRPr>
              <a:latin typeface="Comic Sans MS"/>
              <a:ea typeface="Comic Sans MS"/>
              <a:cs typeface="Comic Sans MS"/>
              <a:sym typeface="Comic Sans MS"/>
            </a:endParaRPr>
          </a:p>
          <a:p>
            <a:pPr marL="0" lvl="0" indent="0" algn="l" rtl="0">
              <a:spcBef>
                <a:spcPts val="0"/>
              </a:spcBef>
              <a:spcAft>
                <a:spcPts val="0"/>
              </a:spcAft>
              <a:buNone/>
            </a:pPr>
            <a:endParaRPr>
              <a:latin typeface="Comic Sans MS"/>
              <a:ea typeface="Comic Sans MS"/>
              <a:cs typeface="Comic Sans MS"/>
              <a:sym typeface="Comic Sans MS"/>
            </a:endParaRPr>
          </a:p>
          <a:p>
            <a:pPr marL="0" lvl="0" indent="0" algn="l" rtl="0">
              <a:spcBef>
                <a:spcPts val="0"/>
              </a:spcBef>
              <a:spcAft>
                <a:spcPts val="0"/>
              </a:spcAft>
              <a:buNone/>
            </a:pPr>
            <a:endParaRPr>
              <a:latin typeface="Comic Sans MS"/>
              <a:ea typeface="Comic Sans MS"/>
              <a:cs typeface="Comic Sans MS"/>
              <a:sym typeface="Comic Sans M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2"/>
          <p:cNvSpPr txBox="1">
            <a:spLocks noGrp="1"/>
          </p:cNvSpPr>
          <p:nvPr>
            <p:ph type="title"/>
          </p:nvPr>
        </p:nvSpPr>
        <p:spPr>
          <a:xfrm>
            <a:off x="342872" y="326304"/>
            <a:ext cx="3921000" cy="6597000"/>
          </a:xfrm>
          <a:prstGeom prst="rect">
            <a:avLst/>
          </a:prstGeom>
        </p:spPr>
        <p:txBody>
          <a:bodyPr spcFirstLastPara="1" wrap="square" lIns="113100" tIns="113100" rIns="113100" bIns="113100" anchor="t" anchorCtr="0">
            <a:noAutofit/>
          </a:bodyPr>
          <a:lstStyle/>
          <a:p>
            <a:pPr marL="0" lvl="0" indent="0" algn="l" rtl="0">
              <a:spcBef>
                <a:spcPts val="0"/>
              </a:spcBef>
              <a:spcAft>
                <a:spcPts val="0"/>
              </a:spcAft>
              <a:buNone/>
            </a:pPr>
            <a:r>
              <a:rPr lang="en" sz="3000">
                <a:latin typeface="Comic Sans MS"/>
                <a:ea typeface="Comic Sans MS"/>
                <a:cs typeface="Comic Sans MS"/>
                <a:sym typeface="Comic Sans MS"/>
              </a:rPr>
              <a:t>Teachers - please edit this slide for your situation. </a:t>
            </a:r>
            <a:endParaRPr sz="3000">
              <a:latin typeface="Comic Sans MS"/>
              <a:ea typeface="Comic Sans MS"/>
              <a:cs typeface="Comic Sans MS"/>
              <a:sym typeface="Comic Sans MS"/>
            </a:endParaRPr>
          </a:p>
          <a:p>
            <a:pPr marL="0" lvl="0" indent="0" algn="l" rtl="0">
              <a:spcBef>
                <a:spcPts val="0"/>
              </a:spcBef>
              <a:spcAft>
                <a:spcPts val="0"/>
              </a:spcAft>
              <a:buNone/>
            </a:pPr>
            <a:endParaRPr sz="3000">
              <a:latin typeface="Comic Sans MS"/>
              <a:ea typeface="Comic Sans MS"/>
              <a:cs typeface="Comic Sans MS"/>
              <a:sym typeface="Comic Sans MS"/>
            </a:endParaRPr>
          </a:p>
          <a:p>
            <a:pPr marL="0" lvl="0" indent="0" algn="l" rtl="0">
              <a:spcBef>
                <a:spcPts val="0"/>
              </a:spcBef>
              <a:spcAft>
                <a:spcPts val="0"/>
              </a:spcAft>
              <a:buNone/>
            </a:pPr>
            <a:r>
              <a:rPr lang="en" sz="3000">
                <a:latin typeface="Comic Sans MS"/>
                <a:ea typeface="Comic Sans MS"/>
                <a:cs typeface="Comic Sans MS"/>
                <a:sym typeface="Comic Sans MS"/>
              </a:rPr>
              <a:t>Ideas include:</a:t>
            </a:r>
            <a:endParaRPr sz="3000">
              <a:latin typeface="Comic Sans MS"/>
              <a:ea typeface="Comic Sans MS"/>
              <a:cs typeface="Comic Sans MS"/>
              <a:sym typeface="Comic Sans MS"/>
            </a:endParaRPr>
          </a:p>
          <a:p>
            <a:pPr marL="0" lvl="0" indent="0" algn="l" rtl="0">
              <a:spcBef>
                <a:spcPts val="0"/>
              </a:spcBef>
              <a:spcAft>
                <a:spcPts val="0"/>
              </a:spcAft>
              <a:buNone/>
            </a:pPr>
            <a:endParaRPr sz="3000">
              <a:latin typeface="Comic Sans MS"/>
              <a:ea typeface="Comic Sans MS"/>
              <a:cs typeface="Comic Sans MS"/>
              <a:sym typeface="Comic Sans MS"/>
            </a:endParaRPr>
          </a:p>
          <a:p>
            <a:pPr marL="457200" lvl="0" indent="-419100" algn="l" rtl="0">
              <a:spcBef>
                <a:spcPts val="0"/>
              </a:spcBef>
              <a:spcAft>
                <a:spcPts val="0"/>
              </a:spcAft>
              <a:buSzPts val="3000"/>
              <a:buFont typeface="Comic Sans MS"/>
              <a:buAutoNum type="arabicPeriod"/>
            </a:pPr>
            <a:r>
              <a:rPr lang="en" sz="3000">
                <a:latin typeface="Comic Sans MS"/>
                <a:ea typeface="Comic Sans MS"/>
                <a:cs typeface="Comic Sans MS"/>
                <a:sym typeface="Comic Sans MS"/>
              </a:rPr>
              <a:t>Transportation back</a:t>
            </a:r>
            <a:endParaRPr sz="3000">
              <a:latin typeface="Comic Sans MS"/>
              <a:ea typeface="Comic Sans MS"/>
              <a:cs typeface="Comic Sans MS"/>
              <a:sym typeface="Comic Sans MS"/>
            </a:endParaRPr>
          </a:p>
          <a:p>
            <a:pPr marL="457200" lvl="0" indent="-419100" algn="l" rtl="0">
              <a:spcBef>
                <a:spcPts val="0"/>
              </a:spcBef>
              <a:spcAft>
                <a:spcPts val="0"/>
              </a:spcAft>
              <a:buSzPts val="3000"/>
              <a:buFont typeface="Comic Sans MS"/>
              <a:buAutoNum type="arabicPeriod"/>
            </a:pPr>
            <a:r>
              <a:rPr lang="en" sz="3000">
                <a:latin typeface="Comic Sans MS"/>
                <a:ea typeface="Comic Sans MS"/>
                <a:cs typeface="Comic Sans MS"/>
                <a:sym typeface="Comic Sans MS"/>
              </a:rPr>
              <a:t>Lunch procedure</a:t>
            </a:r>
            <a:endParaRPr sz="3000">
              <a:latin typeface="Comic Sans MS"/>
              <a:ea typeface="Comic Sans MS"/>
              <a:cs typeface="Comic Sans MS"/>
              <a:sym typeface="Comic Sans MS"/>
            </a:endParaRPr>
          </a:p>
          <a:p>
            <a:pPr marL="457200" lvl="0" indent="-419100" algn="l" rtl="0">
              <a:spcBef>
                <a:spcPts val="0"/>
              </a:spcBef>
              <a:spcAft>
                <a:spcPts val="0"/>
              </a:spcAft>
              <a:buSzPts val="3000"/>
              <a:buFont typeface="Comic Sans MS"/>
              <a:buAutoNum type="arabicPeriod"/>
            </a:pPr>
            <a:r>
              <a:rPr lang="en" sz="3000">
                <a:latin typeface="Comic Sans MS"/>
                <a:ea typeface="Comic Sans MS"/>
                <a:cs typeface="Comic Sans MS"/>
                <a:sym typeface="Comic Sans MS"/>
              </a:rPr>
              <a:t>What you will do to give the day a sense of closure and to celebrate a successful day at the symphony!</a:t>
            </a:r>
            <a:endParaRPr sz="3000">
              <a:latin typeface="Comic Sans MS"/>
              <a:ea typeface="Comic Sans MS"/>
              <a:cs typeface="Comic Sans MS"/>
              <a:sym typeface="Comic Sans MS"/>
            </a:endParaRPr>
          </a:p>
        </p:txBody>
      </p:sp>
      <p:pic>
        <p:nvPicPr>
          <p:cNvPr id="180" name="Google Shape;180;p32"/>
          <p:cNvPicPr preferRelativeResize="0"/>
          <p:nvPr/>
        </p:nvPicPr>
        <p:blipFill>
          <a:blip r:embed="rId3">
            <a:alphaModFix/>
          </a:blip>
          <a:stretch>
            <a:fillRect/>
          </a:stretch>
        </p:blipFill>
        <p:spPr>
          <a:xfrm>
            <a:off x="4541249" y="4433413"/>
            <a:ext cx="5098551" cy="3186587"/>
          </a:xfrm>
          <a:prstGeom prst="rect">
            <a:avLst/>
          </a:prstGeom>
          <a:noFill/>
          <a:ln>
            <a:noFill/>
          </a:ln>
        </p:spPr>
      </p:pic>
      <p:pic>
        <p:nvPicPr>
          <p:cNvPr id="181" name="Google Shape;181;p32"/>
          <p:cNvPicPr preferRelativeResize="0"/>
          <p:nvPr/>
        </p:nvPicPr>
        <p:blipFill>
          <a:blip r:embed="rId4">
            <a:alphaModFix/>
          </a:blip>
          <a:stretch>
            <a:fillRect/>
          </a:stretch>
        </p:blipFill>
        <p:spPr>
          <a:xfrm>
            <a:off x="4739575" y="456826"/>
            <a:ext cx="5098549" cy="35782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472075" y="4419575"/>
            <a:ext cx="9094500" cy="1607700"/>
          </a:xfrm>
          <a:prstGeom prst="rect">
            <a:avLst/>
          </a:prstGeom>
          <a:noFill/>
          <a:ln>
            <a:noFill/>
          </a:ln>
        </p:spPr>
        <p:txBody>
          <a:bodyPr spcFirstLastPara="1" wrap="square" lIns="113100" tIns="113100" rIns="113100" bIns="113100" anchor="t" anchorCtr="0">
            <a:noAutofit/>
          </a:bodyPr>
          <a:lstStyle/>
          <a:p>
            <a:pPr algn="ctr"/>
            <a:r>
              <a:rPr lang="en" sz="3000">
                <a:latin typeface="Comic Sans MS"/>
                <a:ea typeface="Comic Sans MS"/>
                <a:cs typeface="Comic Sans MS"/>
                <a:sym typeface="Comic Sans MS"/>
              </a:rPr>
              <a:t>On </a:t>
            </a:r>
            <a:r>
              <a:rPr lang="en" sz="3000" b="1">
                <a:solidFill>
                  <a:srgbClr val="0000FF"/>
                </a:solidFill>
                <a:latin typeface="Comic Sans MS"/>
                <a:ea typeface="Comic Sans MS"/>
                <a:cs typeface="Comic Sans MS"/>
                <a:sym typeface="Comic Sans MS"/>
              </a:rPr>
              <a:t>Wednesday/Thursday/Friday, October 25/26/27</a:t>
            </a:r>
            <a:r>
              <a:rPr lang="en" sz="3000">
                <a:latin typeface="Comic Sans MS"/>
                <a:ea typeface="Comic Sans MS"/>
                <a:cs typeface="Comic Sans MS"/>
                <a:sym typeface="Comic Sans MS"/>
              </a:rPr>
              <a:t> I am going on a </a:t>
            </a:r>
            <a:r>
              <a:rPr lang="en" sz="3000" b="1">
                <a:solidFill>
                  <a:srgbClr val="0000FF"/>
                </a:solidFill>
                <a:latin typeface="Comic Sans MS"/>
                <a:ea typeface="Comic Sans MS"/>
                <a:cs typeface="Comic Sans MS"/>
                <a:sym typeface="Comic Sans MS"/>
              </a:rPr>
              <a:t>field trip</a:t>
            </a:r>
            <a:r>
              <a:rPr lang="en" sz="3000">
                <a:latin typeface="Comic Sans MS"/>
                <a:ea typeface="Comic Sans MS"/>
                <a:cs typeface="Comic Sans MS"/>
                <a:sym typeface="Comic Sans MS"/>
              </a:rPr>
              <a:t> to see and hear the </a:t>
            </a:r>
            <a:r>
              <a:rPr lang="en" sz="3000" b="1">
                <a:solidFill>
                  <a:srgbClr val="0000FF"/>
                </a:solidFill>
                <a:latin typeface="Comic Sans MS"/>
                <a:ea typeface="Comic Sans MS"/>
                <a:cs typeface="Comic Sans MS"/>
                <a:sym typeface="Comic Sans MS"/>
              </a:rPr>
              <a:t>Boston Symphony Orchestra</a:t>
            </a:r>
            <a:r>
              <a:rPr lang="en" sz="3000">
                <a:latin typeface="Comic Sans MS"/>
                <a:ea typeface="Comic Sans MS"/>
                <a:cs typeface="Comic Sans MS"/>
                <a:sym typeface="Comic Sans MS"/>
              </a:rPr>
              <a:t> with my teacher and classmates.</a:t>
            </a:r>
            <a:endParaRPr sz="3000">
              <a:latin typeface="Comic Sans MS"/>
              <a:ea typeface="Comic Sans MS"/>
              <a:cs typeface="Comic Sans MS"/>
              <a:sym typeface="Comic Sans MS"/>
            </a:endParaRPr>
          </a:p>
          <a:p>
            <a:pPr marL="0" lvl="0" indent="0" algn="ctr" rtl="0">
              <a:lnSpc>
                <a:spcPct val="100000"/>
              </a:lnSpc>
              <a:spcBef>
                <a:spcPts val="0"/>
              </a:spcBef>
              <a:spcAft>
                <a:spcPts val="0"/>
              </a:spcAft>
              <a:buSzPts val="3500"/>
              <a:buNone/>
            </a:pPr>
            <a:endParaRPr sz="3000">
              <a:latin typeface="Comic Sans MS"/>
              <a:ea typeface="Comic Sans MS"/>
              <a:cs typeface="Comic Sans MS"/>
              <a:sym typeface="Comic Sans MS"/>
            </a:endParaRPr>
          </a:p>
          <a:p>
            <a:pPr marL="0" lvl="0" indent="0" algn="ctr" rtl="0">
              <a:lnSpc>
                <a:spcPct val="100000"/>
              </a:lnSpc>
              <a:spcBef>
                <a:spcPts val="0"/>
              </a:spcBef>
              <a:spcAft>
                <a:spcPts val="0"/>
              </a:spcAft>
              <a:buSzPts val="3500"/>
              <a:buNone/>
            </a:pPr>
            <a:r>
              <a:rPr lang="en" sz="3000">
                <a:latin typeface="Comic Sans MS"/>
                <a:ea typeface="Comic Sans MS"/>
                <a:cs typeface="Comic Sans MS"/>
                <a:sym typeface="Comic Sans MS"/>
              </a:rPr>
              <a:t>You might notice the</a:t>
            </a:r>
            <a:r>
              <a:rPr lang="en" sz="3000">
                <a:solidFill>
                  <a:srgbClr val="0000FF"/>
                </a:solidFill>
                <a:latin typeface="Comic Sans MS"/>
                <a:ea typeface="Comic Sans MS"/>
                <a:cs typeface="Comic Sans MS"/>
                <a:sym typeface="Comic Sans MS"/>
              </a:rPr>
              <a:t> </a:t>
            </a:r>
            <a:r>
              <a:rPr lang="en" sz="3000" b="1">
                <a:solidFill>
                  <a:srgbClr val="0000FF"/>
                </a:solidFill>
                <a:latin typeface="Comic Sans MS"/>
                <a:ea typeface="Comic Sans MS"/>
                <a:cs typeface="Comic Sans MS"/>
                <a:sym typeface="Comic Sans MS"/>
              </a:rPr>
              <a:t>musicians’ colorful shirts</a:t>
            </a:r>
            <a:r>
              <a:rPr lang="en" sz="3000">
                <a:latin typeface="Comic Sans MS"/>
                <a:ea typeface="Comic Sans MS"/>
                <a:cs typeface="Comic Sans MS"/>
                <a:sym typeface="Comic Sans MS"/>
              </a:rPr>
              <a:t>. Each </a:t>
            </a:r>
            <a:r>
              <a:rPr lang="en" sz="3000" b="1">
                <a:solidFill>
                  <a:srgbClr val="0000FF"/>
                </a:solidFill>
                <a:latin typeface="Comic Sans MS"/>
                <a:ea typeface="Comic Sans MS"/>
                <a:cs typeface="Comic Sans MS"/>
                <a:sym typeface="Comic Sans MS"/>
              </a:rPr>
              <a:t>“Instrument Family” </a:t>
            </a:r>
            <a:r>
              <a:rPr lang="en" sz="3000">
                <a:latin typeface="Comic Sans MS"/>
                <a:ea typeface="Comic Sans MS"/>
                <a:cs typeface="Comic Sans MS"/>
                <a:sym typeface="Comic Sans MS"/>
              </a:rPr>
              <a:t>has its own color!</a:t>
            </a:r>
            <a:endParaRPr sz="3000">
              <a:latin typeface="Comic Sans MS"/>
              <a:ea typeface="Comic Sans MS"/>
              <a:cs typeface="Comic Sans MS"/>
              <a:sym typeface="Comic Sans MS"/>
            </a:endParaRPr>
          </a:p>
        </p:txBody>
      </p:sp>
      <p:pic>
        <p:nvPicPr>
          <p:cNvPr id="72" name="Google Shape;72;p15"/>
          <p:cNvPicPr preferRelativeResize="0"/>
          <p:nvPr/>
        </p:nvPicPr>
        <p:blipFill>
          <a:blip r:embed="rId3">
            <a:alphaModFix/>
          </a:blip>
          <a:stretch>
            <a:fillRect/>
          </a:stretch>
        </p:blipFill>
        <p:spPr>
          <a:xfrm>
            <a:off x="2703988" y="289475"/>
            <a:ext cx="4650426" cy="39459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6"/>
          <p:cNvSpPr txBox="1">
            <a:spLocks noGrp="1"/>
          </p:cNvSpPr>
          <p:nvPr>
            <p:ph type="title"/>
          </p:nvPr>
        </p:nvSpPr>
        <p:spPr>
          <a:xfrm>
            <a:off x="342872" y="672429"/>
            <a:ext cx="3921000" cy="6597000"/>
          </a:xfrm>
          <a:prstGeom prst="rect">
            <a:avLst/>
          </a:prstGeom>
        </p:spPr>
        <p:txBody>
          <a:bodyPr spcFirstLastPara="1" wrap="square" lIns="113100" tIns="113100" rIns="113100" bIns="113100" anchor="t" anchorCtr="0">
            <a:noAutofit/>
          </a:bodyPr>
          <a:lstStyle/>
          <a:p>
            <a:pPr marL="0" lvl="0" indent="0" algn="l" rtl="0">
              <a:spcBef>
                <a:spcPts val="0"/>
              </a:spcBef>
              <a:spcAft>
                <a:spcPts val="0"/>
              </a:spcAft>
              <a:buNone/>
            </a:pPr>
            <a:r>
              <a:rPr lang="en" sz="3000">
                <a:latin typeface="Comic Sans MS"/>
                <a:ea typeface="Comic Sans MS"/>
                <a:cs typeface="Comic Sans MS"/>
                <a:sym typeface="Comic Sans MS"/>
              </a:rPr>
              <a:t>Teachers - please edit this slide for your situation. </a:t>
            </a:r>
            <a:endParaRPr sz="3000">
              <a:latin typeface="Comic Sans MS"/>
              <a:ea typeface="Comic Sans MS"/>
              <a:cs typeface="Comic Sans MS"/>
              <a:sym typeface="Comic Sans MS"/>
            </a:endParaRPr>
          </a:p>
          <a:p>
            <a:pPr marL="0" lvl="0" indent="0" algn="l" rtl="0">
              <a:spcBef>
                <a:spcPts val="0"/>
              </a:spcBef>
              <a:spcAft>
                <a:spcPts val="0"/>
              </a:spcAft>
              <a:buNone/>
            </a:pPr>
            <a:endParaRPr sz="3000">
              <a:latin typeface="Comic Sans MS"/>
              <a:ea typeface="Comic Sans MS"/>
              <a:cs typeface="Comic Sans MS"/>
              <a:sym typeface="Comic Sans MS"/>
            </a:endParaRPr>
          </a:p>
          <a:p>
            <a:pPr marL="0" lvl="0" indent="0" algn="l" rtl="0">
              <a:spcBef>
                <a:spcPts val="0"/>
              </a:spcBef>
              <a:spcAft>
                <a:spcPts val="0"/>
              </a:spcAft>
              <a:buNone/>
            </a:pPr>
            <a:r>
              <a:rPr lang="en" sz="3000">
                <a:latin typeface="Comic Sans MS"/>
                <a:ea typeface="Comic Sans MS"/>
                <a:cs typeface="Comic Sans MS"/>
                <a:sym typeface="Comic Sans MS"/>
              </a:rPr>
              <a:t>Ideas include:</a:t>
            </a:r>
            <a:endParaRPr sz="3000">
              <a:latin typeface="Comic Sans MS"/>
              <a:ea typeface="Comic Sans MS"/>
              <a:cs typeface="Comic Sans MS"/>
              <a:sym typeface="Comic Sans MS"/>
            </a:endParaRPr>
          </a:p>
          <a:p>
            <a:pPr marL="0" lvl="0" indent="0" algn="l" rtl="0">
              <a:spcBef>
                <a:spcPts val="0"/>
              </a:spcBef>
              <a:spcAft>
                <a:spcPts val="0"/>
              </a:spcAft>
              <a:buNone/>
            </a:pPr>
            <a:endParaRPr sz="3000">
              <a:latin typeface="Comic Sans MS"/>
              <a:ea typeface="Comic Sans MS"/>
              <a:cs typeface="Comic Sans MS"/>
              <a:sym typeface="Comic Sans MS"/>
            </a:endParaRPr>
          </a:p>
          <a:p>
            <a:pPr marL="457200" lvl="0" indent="-419100" algn="l" rtl="0">
              <a:spcBef>
                <a:spcPts val="0"/>
              </a:spcBef>
              <a:spcAft>
                <a:spcPts val="0"/>
              </a:spcAft>
              <a:buSzPts val="3000"/>
              <a:buFont typeface="Comic Sans MS"/>
              <a:buAutoNum type="arabicPeriod"/>
            </a:pPr>
            <a:r>
              <a:rPr lang="en" sz="3000">
                <a:latin typeface="Comic Sans MS"/>
                <a:ea typeface="Comic Sans MS"/>
                <a:cs typeface="Comic Sans MS"/>
                <a:sym typeface="Comic Sans MS"/>
              </a:rPr>
              <a:t>Time you will leave school</a:t>
            </a:r>
            <a:endParaRPr sz="3000">
              <a:latin typeface="Comic Sans MS"/>
              <a:ea typeface="Comic Sans MS"/>
              <a:cs typeface="Comic Sans MS"/>
              <a:sym typeface="Comic Sans MS"/>
            </a:endParaRPr>
          </a:p>
          <a:p>
            <a:pPr marL="457200" lvl="0" indent="-419100" algn="l" rtl="0">
              <a:spcBef>
                <a:spcPts val="0"/>
              </a:spcBef>
              <a:spcAft>
                <a:spcPts val="0"/>
              </a:spcAft>
              <a:buSzPts val="3000"/>
              <a:buFont typeface="Comic Sans MS"/>
              <a:buAutoNum type="arabicPeriod"/>
            </a:pPr>
            <a:r>
              <a:rPr lang="en" sz="3000">
                <a:latin typeface="Comic Sans MS"/>
                <a:ea typeface="Comic Sans MS"/>
                <a:cs typeface="Comic Sans MS"/>
                <a:sym typeface="Comic Sans MS"/>
              </a:rPr>
              <a:t>Bus or train expectations</a:t>
            </a:r>
            <a:endParaRPr sz="3000">
              <a:latin typeface="Comic Sans MS"/>
              <a:ea typeface="Comic Sans MS"/>
              <a:cs typeface="Comic Sans MS"/>
              <a:sym typeface="Comic Sans MS"/>
            </a:endParaRPr>
          </a:p>
          <a:p>
            <a:pPr marL="457200" lvl="0" indent="-419100" algn="l" rtl="0">
              <a:spcBef>
                <a:spcPts val="0"/>
              </a:spcBef>
              <a:spcAft>
                <a:spcPts val="0"/>
              </a:spcAft>
              <a:buSzPts val="3000"/>
              <a:buFont typeface="Comic Sans MS"/>
              <a:buAutoNum type="arabicPeriod"/>
            </a:pPr>
            <a:r>
              <a:rPr lang="en" sz="3000">
                <a:latin typeface="Comic Sans MS"/>
                <a:ea typeface="Comic Sans MS"/>
                <a:cs typeface="Comic Sans MS"/>
                <a:sym typeface="Comic Sans MS"/>
              </a:rPr>
              <a:t>Walking down the street expectations</a:t>
            </a:r>
            <a:endParaRPr sz="3000">
              <a:latin typeface="Comic Sans MS"/>
              <a:ea typeface="Comic Sans MS"/>
              <a:cs typeface="Comic Sans MS"/>
              <a:sym typeface="Comic Sans MS"/>
            </a:endParaRPr>
          </a:p>
        </p:txBody>
      </p:sp>
      <p:pic>
        <p:nvPicPr>
          <p:cNvPr id="78" name="Google Shape;78;p16"/>
          <p:cNvPicPr preferRelativeResize="0"/>
          <p:nvPr/>
        </p:nvPicPr>
        <p:blipFill>
          <a:blip r:embed="rId3">
            <a:alphaModFix/>
          </a:blip>
          <a:stretch>
            <a:fillRect/>
          </a:stretch>
        </p:blipFill>
        <p:spPr>
          <a:xfrm>
            <a:off x="4541249" y="4433413"/>
            <a:ext cx="5098551" cy="3186587"/>
          </a:xfrm>
          <a:prstGeom prst="rect">
            <a:avLst/>
          </a:prstGeom>
          <a:noFill/>
          <a:ln>
            <a:noFill/>
          </a:ln>
        </p:spPr>
      </p:pic>
      <p:pic>
        <p:nvPicPr>
          <p:cNvPr id="79" name="Google Shape;79;p16"/>
          <p:cNvPicPr preferRelativeResize="0"/>
          <p:nvPr/>
        </p:nvPicPr>
        <p:blipFill>
          <a:blip r:embed="rId4">
            <a:alphaModFix/>
          </a:blip>
          <a:stretch>
            <a:fillRect/>
          </a:stretch>
        </p:blipFill>
        <p:spPr>
          <a:xfrm>
            <a:off x="4739575" y="456826"/>
            <a:ext cx="5098549" cy="35782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342870" y="5176157"/>
            <a:ext cx="9372600" cy="865500"/>
          </a:xfrm>
          <a:prstGeom prst="rect">
            <a:avLst/>
          </a:prstGeom>
          <a:noFill/>
          <a:ln>
            <a:noFill/>
          </a:ln>
        </p:spPr>
        <p:txBody>
          <a:bodyPr spcFirstLastPara="1" wrap="square" lIns="113100" tIns="113100" rIns="113100" bIns="113100" anchor="t" anchorCtr="0">
            <a:noAutofit/>
          </a:bodyPr>
          <a:lstStyle/>
          <a:p>
            <a:pPr marL="0" lvl="0" indent="0" algn="ctr" rtl="0">
              <a:lnSpc>
                <a:spcPct val="100000"/>
              </a:lnSpc>
              <a:spcBef>
                <a:spcPts val="0"/>
              </a:spcBef>
              <a:spcAft>
                <a:spcPts val="0"/>
              </a:spcAft>
              <a:buSzPts val="3500"/>
              <a:buNone/>
            </a:pPr>
            <a:r>
              <a:rPr lang="en" sz="3000" b="1">
                <a:solidFill>
                  <a:srgbClr val="0000FF"/>
                </a:solidFill>
                <a:latin typeface="Comic Sans MS"/>
                <a:ea typeface="Comic Sans MS"/>
                <a:cs typeface="Comic Sans MS"/>
                <a:sym typeface="Comic Sans MS"/>
              </a:rPr>
              <a:t>Once we get off our bus/train, we will walk to Symphony Hall</a:t>
            </a:r>
            <a:r>
              <a:rPr lang="en" sz="3000">
                <a:latin typeface="Comic Sans MS"/>
                <a:ea typeface="Comic Sans MS"/>
                <a:cs typeface="Comic Sans MS"/>
                <a:sym typeface="Comic Sans MS"/>
              </a:rPr>
              <a:t>. This area is very busy and there will be a lot of people and cars. It will be important to </a:t>
            </a:r>
            <a:r>
              <a:rPr lang="en" sz="3000" b="1">
                <a:solidFill>
                  <a:srgbClr val="0000FF"/>
                </a:solidFill>
                <a:latin typeface="Comic Sans MS"/>
                <a:ea typeface="Comic Sans MS"/>
                <a:cs typeface="Comic Sans MS"/>
                <a:sym typeface="Comic Sans MS"/>
              </a:rPr>
              <a:t>stay with our teachers so we can be safe.</a:t>
            </a:r>
            <a:endParaRPr sz="3000" b="1">
              <a:solidFill>
                <a:srgbClr val="0000FF"/>
              </a:solidFill>
              <a:latin typeface="Comic Sans MS"/>
              <a:ea typeface="Comic Sans MS"/>
              <a:cs typeface="Comic Sans MS"/>
              <a:sym typeface="Comic Sans MS"/>
            </a:endParaRPr>
          </a:p>
        </p:txBody>
      </p:sp>
      <p:pic>
        <p:nvPicPr>
          <p:cNvPr id="85" name="Google Shape;85;p17"/>
          <p:cNvPicPr preferRelativeResize="0"/>
          <p:nvPr/>
        </p:nvPicPr>
        <p:blipFill>
          <a:blip r:embed="rId3">
            <a:alphaModFix/>
          </a:blip>
          <a:stretch>
            <a:fillRect/>
          </a:stretch>
        </p:blipFill>
        <p:spPr>
          <a:xfrm>
            <a:off x="868325" y="304800"/>
            <a:ext cx="7667401" cy="46030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8"/>
          <p:cNvSpPr txBox="1">
            <a:spLocks noGrp="1"/>
          </p:cNvSpPr>
          <p:nvPr>
            <p:ph type="title"/>
          </p:nvPr>
        </p:nvSpPr>
        <p:spPr>
          <a:xfrm>
            <a:off x="342870" y="5176157"/>
            <a:ext cx="9372600" cy="865500"/>
          </a:xfrm>
          <a:prstGeom prst="rect">
            <a:avLst/>
          </a:prstGeom>
          <a:noFill/>
          <a:ln>
            <a:noFill/>
          </a:ln>
        </p:spPr>
        <p:txBody>
          <a:bodyPr spcFirstLastPara="1" wrap="square" lIns="113100" tIns="113100" rIns="113100" bIns="113100" anchor="t" anchorCtr="0">
            <a:noAutofit/>
          </a:bodyPr>
          <a:lstStyle/>
          <a:p>
            <a:pPr marL="0" lvl="0" indent="0" algn="ctr" rtl="0">
              <a:lnSpc>
                <a:spcPct val="100000"/>
              </a:lnSpc>
              <a:spcBef>
                <a:spcPts val="0"/>
              </a:spcBef>
              <a:spcAft>
                <a:spcPts val="0"/>
              </a:spcAft>
              <a:buSzPts val="3500"/>
              <a:buNone/>
            </a:pPr>
            <a:r>
              <a:rPr lang="en" sz="3000">
                <a:latin typeface="Comic Sans MS"/>
                <a:ea typeface="Comic Sans MS"/>
                <a:cs typeface="Comic Sans MS"/>
                <a:sym typeface="Comic Sans MS"/>
              </a:rPr>
              <a:t>When we enter, </a:t>
            </a:r>
            <a:r>
              <a:rPr lang="en" sz="3000" b="1">
                <a:solidFill>
                  <a:srgbClr val="0000FF"/>
                </a:solidFill>
                <a:latin typeface="Comic Sans MS"/>
                <a:ea typeface="Comic Sans MS"/>
                <a:cs typeface="Comic Sans MS"/>
                <a:sym typeface="Comic Sans MS"/>
              </a:rPr>
              <a:t>someone will check us in</a:t>
            </a:r>
            <a:r>
              <a:rPr lang="en" sz="3000">
                <a:latin typeface="Comic Sans MS"/>
                <a:ea typeface="Comic Sans MS"/>
                <a:cs typeface="Comic Sans MS"/>
                <a:sym typeface="Comic Sans MS"/>
              </a:rPr>
              <a:t>.  There will be many other people from many other schools, so the lobby may be crowded.  I will </a:t>
            </a:r>
            <a:r>
              <a:rPr lang="en" sz="3000" b="1">
                <a:solidFill>
                  <a:srgbClr val="0000FF"/>
                </a:solidFill>
                <a:latin typeface="Comic Sans MS"/>
                <a:ea typeface="Comic Sans MS"/>
                <a:cs typeface="Comic Sans MS"/>
                <a:sym typeface="Comic Sans MS"/>
              </a:rPr>
              <a:t>stay with my class</a:t>
            </a:r>
            <a:r>
              <a:rPr lang="en" sz="3000">
                <a:latin typeface="Comic Sans MS"/>
                <a:ea typeface="Comic Sans MS"/>
                <a:cs typeface="Comic Sans MS"/>
                <a:sym typeface="Comic Sans MS"/>
              </a:rPr>
              <a:t> as we walk to the concert hall.</a:t>
            </a:r>
            <a:endParaRPr sz="3000">
              <a:latin typeface="Comic Sans MS"/>
              <a:ea typeface="Comic Sans MS"/>
              <a:cs typeface="Comic Sans MS"/>
              <a:sym typeface="Comic Sans MS"/>
            </a:endParaRPr>
          </a:p>
        </p:txBody>
      </p:sp>
      <p:pic>
        <p:nvPicPr>
          <p:cNvPr id="91" name="Google Shape;91;p18"/>
          <p:cNvPicPr preferRelativeResize="0"/>
          <p:nvPr/>
        </p:nvPicPr>
        <p:blipFill>
          <a:blip r:embed="rId3">
            <a:alphaModFix/>
          </a:blip>
          <a:stretch>
            <a:fillRect/>
          </a:stretch>
        </p:blipFill>
        <p:spPr>
          <a:xfrm>
            <a:off x="984713" y="0"/>
            <a:ext cx="8088921" cy="50555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0"/>
          <p:cNvSpPr txBox="1">
            <a:spLocks noGrp="1"/>
          </p:cNvSpPr>
          <p:nvPr>
            <p:ph type="title"/>
          </p:nvPr>
        </p:nvSpPr>
        <p:spPr>
          <a:xfrm>
            <a:off x="4530150" y="290440"/>
            <a:ext cx="5185200" cy="7287900"/>
          </a:xfrm>
          <a:prstGeom prst="rect">
            <a:avLst/>
          </a:prstGeom>
        </p:spPr>
        <p:txBody>
          <a:bodyPr spcFirstLastPara="1" wrap="square" lIns="113100" tIns="113100" rIns="113100" bIns="113100" anchor="t" anchorCtr="0">
            <a:noAutofit/>
          </a:bodyPr>
          <a:lstStyle/>
          <a:p>
            <a:pPr marL="0" lvl="0" indent="0" algn="l" rtl="0">
              <a:spcBef>
                <a:spcPts val="0"/>
              </a:spcBef>
              <a:spcAft>
                <a:spcPts val="0"/>
              </a:spcAft>
              <a:buNone/>
            </a:pPr>
            <a:endParaRPr sz="3000">
              <a:latin typeface="Comic Sans MS"/>
              <a:ea typeface="Comic Sans MS"/>
              <a:cs typeface="Comic Sans MS"/>
              <a:sym typeface="Comic Sans MS"/>
            </a:endParaRPr>
          </a:p>
          <a:p>
            <a:pPr marL="0" lvl="0" indent="0" algn="l" rtl="0">
              <a:spcBef>
                <a:spcPts val="0"/>
              </a:spcBef>
              <a:spcAft>
                <a:spcPts val="0"/>
              </a:spcAft>
              <a:buNone/>
            </a:pPr>
            <a:r>
              <a:rPr lang="en" sz="3000">
                <a:latin typeface="Comic Sans MS"/>
                <a:ea typeface="Comic Sans MS"/>
                <a:cs typeface="Comic Sans MS"/>
                <a:sym typeface="Comic Sans MS"/>
              </a:rPr>
              <a:t>Then we will </a:t>
            </a:r>
            <a:r>
              <a:rPr lang="en" sz="3000" b="1">
                <a:solidFill>
                  <a:srgbClr val="0000FF"/>
                </a:solidFill>
                <a:latin typeface="Comic Sans MS"/>
                <a:ea typeface="Comic Sans MS"/>
                <a:cs typeface="Comic Sans MS"/>
                <a:sym typeface="Comic Sans MS"/>
              </a:rPr>
              <a:t>walk to the concert hall</a:t>
            </a:r>
            <a:r>
              <a:rPr lang="en" sz="3000">
                <a:latin typeface="Comic Sans MS"/>
                <a:ea typeface="Comic Sans MS"/>
                <a:cs typeface="Comic Sans MS"/>
                <a:sym typeface="Comic Sans MS"/>
              </a:rPr>
              <a:t>.   </a:t>
            </a:r>
            <a:endParaRPr sz="3000">
              <a:latin typeface="Comic Sans MS"/>
              <a:ea typeface="Comic Sans MS"/>
              <a:cs typeface="Comic Sans MS"/>
              <a:sym typeface="Comic Sans MS"/>
            </a:endParaRPr>
          </a:p>
          <a:p>
            <a:pPr marL="0" lvl="0" indent="0" algn="l" rtl="0">
              <a:spcBef>
                <a:spcPts val="0"/>
              </a:spcBef>
              <a:spcAft>
                <a:spcPts val="0"/>
              </a:spcAft>
              <a:buNone/>
            </a:pPr>
            <a:endParaRPr sz="3000">
              <a:latin typeface="Comic Sans MS"/>
              <a:ea typeface="Comic Sans MS"/>
              <a:cs typeface="Comic Sans MS"/>
              <a:sym typeface="Comic Sans MS"/>
            </a:endParaRPr>
          </a:p>
          <a:p>
            <a:pPr marL="0" lvl="0" indent="0" algn="l" rtl="0">
              <a:spcBef>
                <a:spcPts val="0"/>
              </a:spcBef>
              <a:spcAft>
                <a:spcPts val="0"/>
              </a:spcAft>
              <a:buNone/>
            </a:pPr>
            <a:r>
              <a:rPr lang="en" sz="3000">
                <a:latin typeface="Comic Sans MS"/>
                <a:ea typeface="Comic Sans MS"/>
                <a:cs typeface="Comic Sans MS"/>
                <a:sym typeface="Comic Sans MS"/>
              </a:rPr>
              <a:t>Symphony Hall is very big.  There will be signs to help to us find our seats.  </a:t>
            </a:r>
            <a:endParaRPr sz="3000">
              <a:latin typeface="Comic Sans MS"/>
              <a:ea typeface="Comic Sans MS"/>
              <a:cs typeface="Comic Sans MS"/>
              <a:sym typeface="Comic Sans MS"/>
            </a:endParaRPr>
          </a:p>
          <a:p>
            <a:pPr marL="0" lvl="0" indent="0" algn="l" rtl="0">
              <a:spcBef>
                <a:spcPts val="0"/>
              </a:spcBef>
              <a:spcAft>
                <a:spcPts val="0"/>
              </a:spcAft>
              <a:buNone/>
            </a:pPr>
            <a:endParaRPr sz="3000">
              <a:latin typeface="Comic Sans MS"/>
              <a:ea typeface="Comic Sans MS"/>
              <a:cs typeface="Comic Sans MS"/>
              <a:sym typeface="Comic Sans MS"/>
            </a:endParaRPr>
          </a:p>
          <a:p>
            <a:pPr marL="0" lvl="0" indent="0" algn="l" rtl="0">
              <a:spcBef>
                <a:spcPts val="0"/>
              </a:spcBef>
              <a:spcAft>
                <a:spcPts val="0"/>
              </a:spcAft>
              <a:buNone/>
            </a:pPr>
            <a:r>
              <a:rPr lang="en" sz="3000">
                <a:latin typeface="Comic Sans MS"/>
                <a:ea typeface="Comic Sans MS"/>
                <a:cs typeface="Comic Sans MS"/>
                <a:sym typeface="Comic Sans MS"/>
              </a:rPr>
              <a:t>We may sit close to the stage, or we may sit in a balcony up high!  If our seats are in the balcony, we will walk up stairs or take an elevator.  I will </a:t>
            </a:r>
            <a:r>
              <a:rPr lang="en" sz="3000" b="1">
                <a:solidFill>
                  <a:srgbClr val="0000FF"/>
                </a:solidFill>
                <a:latin typeface="Comic Sans MS"/>
                <a:ea typeface="Comic Sans MS"/>
                <a:cs typeface="Comic Sans MS"/>
                <a:sym typeface="Comic Sans MS"/>
              </a:rPr>
              <a:t>stay with my class</a:t>
            </a:r>
            <a:r>
              <a:rPr lang="en" sz="3000">
                <a:latin typeface="Comic Sans MS"/>
                <a:ea typeface="Comic Sans MS"/>
                <a:cs typeface="Comic Sans MS"/>
                <a:sym typeface="Comic Sans MS"/>
              </a:rPr>
              <a:t>.</a:t>
            </a:r>
            <a:endParaRPr sz="3000">
              <a:latin typeface="Comic Sans MS"/>
              <a:ea typeface="Comic Sans MS"/>
              <a:cs typeface="Comic Sans MS"/>
              <a:sym typeface="Comic Sans MS"/>
            </a:endParaRPr>
          </a:p>
          <a:p>
            <a:pPr marL="0" lvl="0" indent="0" algn="l" rtl="0">
              <a:spcBef>
                <a:spcPts val="0"/>
              </a:spcBef>
              <a:spcAft>
                <a:spcPts val="0"/>
              </a:spcAft>
              <a:buNone/>
            </a:pPr>
            <a:endParaRPr sz="3000">
              <a:latin typeface="Comic Sans MS"/>
              <a:ea typeface="Comic Sans MS"/>
              <a:cs typeface="Comic Sans MS"/>
              <a:sym typeface="Comic Sans MS"/>
            </a:endParaRPr>
          </a:p>
          <a:p>
            <a:pPr marL="0" lvl="0" indent="0" algn="l" rtl="0">
              <a:spcBef>
                <a:spcPts val="0"/>
              </a:spcBef>
              <a:spcAft>
                <a:spcPts val="0"/>
              </a:spcAft>
              <a:buNone/>
            </a:pPr>
            <a:endParaRPr sz="3000">
              <a:latin typeface="Comic Sans MS"/>
              <a:ea typeface="Comic Sans MS"/>
              <a:cs typeface="Comic Sans MS"/>
              <a:sym typeface="Comic Sans MS"/>
            </a:endParaRPr>
          </a:p>
        </p:txBody>
      </p:sp>
      <p:pic>
        <p:nvPicPr>
          <p:cNvPr id="103" name="Google Shape;103;p20"/>
          <p:cNvPicPr preferRelativeResize="0"/>
          <p:nvPr/>
        </p:nvPicPr>
        <p:blipFill>
          <a:blip r:embed="rId3">
            <a:alphaModFix/>
          </a:blip>
          <a:stretch>
            <a:fillRect/>
          </a:stretch>
        </p:blipFill>
        <p:spPr>
          <a:xfrm>
            <a:off x="787900" y="1776400"/>
            <a:ext cx="3202875" cy="35957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19"/>
          <p:cNvPicPr preferRelativeResize="0"/>
          <p:nvPr/>
        </p:nvPicPr>
        <p:blipFill rotWithShape="1">
          <a:blip r:embed="rId3">
            <a:alphaModFix/>
          </a:blip>
          <a:srcRect t="21722"/>
          <a:stretch/>
        </p:blipFill>
        <p:spPr>
          <a:xfrm>
            <a:off x="4958440" y="1635959"/>
            <a:ext cx="3999291" cy="3640045"/>
          </a:xfrm>
          <a:prstGeom prst="rect">
            <a:avLst/>
          </a:prstGeom>
          <a:noFill/>
          <a:ln>
            <a:noFill/>
          </a:ln>
        </p:spPr>
      </p:pic>
      <p:sp>
        <p:nvSpPr>
          <p:cNvPr id="97" name="Google Shape;97;p19"/>
          <p:cNvSpPr txBox="1"/>
          <p:nvPr/>
        </p:nvSpPr>
        <p:spPr>
          <a:xfrm>
            <a:off x="291450" y="5581725"/>
            <a:ext cx="9475500" cy="1785074"/>
          </a:xfrm>
          <a:prstGeom prst="rect">
            <a:avLst/>
          </a:prstGeom>
          <a:noFill/>
          <a:ln>
            <a:noFill/>
          </a:ln>
        </p:spPr>
        <p:txBody>
          <a:bodyPr spcFirstLastPara="1" wrap="square" lIns="91425" tIns="91425" rIns="91425" bIns="91425" anchor="t" anchorCtr="0">
            <a:spAutoFit/>
          </a:bodyPr>
          <a:lstStyle/>
          <a:p>
            <a:pPr algn="ctr"/>
            <a:r>
              <a:rPr lang="en" sz="3000" dirty="0">
                <a:solidFill>
                  <a:schemeClr val="dk1"/>
                </a:solidFill>
                <a:latin typeface="Comic Sans MS"/>
                <a:ea typeface="Comic Sans MS"/>
                <a:cs typeface="Comic Sans MS"/>
                <a:sym typeface="Comic Sans MS"/>
              </a:rPr>
              <a:t>A security team will </a:t>
            </a:r>
            <a:r>
              <a:rPr lang="en" sz="3000" b="1" dirty="0">
                <a:solidFill>
                  <a:srgbClr val="0000FF"/>
                </a:solidFill>
                <a:latin typeface="Comic Sans MS"/>
                <a:ea typeface="Comic Sans MS"/>
                <a:cs typeface="Comic Sans MS"/>
                <a:sym typeface="Comic Sans MS"/>
              </a:rPr>
              <a:t>check our bags</a:t>
            </a:r>
            <a:r>
              <a:rPr lang="en" sz="3000" dirty="0">
                <a:solidFill>
                  <a:schemeClr val="dk1"/>
                </a:solidFill>
                <a:latin typeface="Comic Sans MS"/>
                <a:ea typeface="Comic Sans MS"/>
                <a:cs typeface="Comic Sans MS"/>
                <a:sym typeface="Comic Sans MS"/>
              </a:rPr>
              <a:t> and I will walk through a </a:t>
            </a:r>
            <a:r>
              <a:rPr lang="en" sz="3000" b="1" dirty="0">
                <a:solidFill>
                  <a:srgbClr val="0F07F7"/>
                </a:solidFill>
                <a:latin typeface="Comic Sans MS"/>
                <a:ea typeface="Comic Sans MS"/>
                <a:cs typeface="Comic Sans MS"/>
                <a:sym typeface="Comic Sans MS"/>
              </a:rPr>
              <a:t>metal detector</a:t>
            </a:r>
            <a:r>
              <a:rPr lang="en" sz="3000" dirty="0">
                <a:solidFill>
                  <a:srgbClr val="0070C0"/>
                </a:solidFill>
                <a:latin typeface="Comic Sans MS"/>
                <a:ea typeface="Comic Sans MS"/>
                <a:cs typeface="Comic Sans MS"/>
                <a:sym typeface="Comic Sans MS"/>
              </a:rPr>
              <a:t> </a:t>
            </a:r>
            <a:r>
              <a:rPr lang="en" sz="3000" dirty="0">
                <a:solidFill>
                  <a:schemeClr val="dk1"/>
                </a:solidFill>
                <a:latin typeface="Comic Sans MS"/>
                <a:ea typeface="Comic Sans MS"/>
                <a:cs typeface="Comic Sans MS"/>
                <a:sym typeface="Comic Sans MS"/>
              </a:rPr>
              <a:t>to keep everyone safe.  I will </a:t>
            </a:r>
            <a:r>
              <a:rPr lang="en" sz="3000" b="1" dirty="0">
                <a:solidFill>
                  <a:srgbClr val="0000FF"/>
                </a:solidFill>
                <a:latin typeface="Comic Sans MS"/>
                <a:ea typeface="Comic Sans MS"/>
                <a:cs typeface="Comic Sans MS"/>
                <a:sym typeface="Comic Sans MS"/>
              </a:rPr>
              <a:t>be cooperative.</a:t>
            </a:r>
            <a:endParaRPr sz="3000" b="1" dirty="0">
              <a:solidFill>
                <a:srgbClr val="0000FF"/>
              </a:solidFill>
              <a:latin typeface="Comic Sans MS"/>
              <a:ea typeface="Comic Sans MS"/>
              <a:cs typeface="Comic Sans MS"/>
              <a:sym typeface="Comic Sans MS"/>
            </a:endParaRPr>
          </a:p>
          <a:p>
            <a:pPr marL="0" lvl="0" indent="0" algn="ctr" rtl="0">
              <a:spcBef>
                <a:spcPts val="0"/>
              </a:spcBef>
              <a:spcAft>
                <a:spcPts val="0"/>
              </a:spcAft>
              <a:buNone/>
            </a:pPr>
            <a:endParaRPr/>
          </a:p>
        </p:txBody>
      </p:sp>
      <p:pic>
        <p:nvPicPr>
          <p:cNvPr id="2" name="Picture 1" descr="A white machine in front of a door&#10;&#10;Description automatically generated">
            <a:extLst>
              <a:ext uri="{FF2B5EF4-FFF2-40B4-BE49-F238E27FC236}">
                <a16:creationId xmlns:a16="http://schemas.microsoft.com/office/drawing/2014/main" id="{F4C0A779-8EB6-DBA9-3A81-E01F0B512A3F}"/>
              </a:ext>
            </a:extLst>
          </p:cNvPr>
          <p:cNvPicPr>
            <a:picLocks noChangeAspect="1"/>
          </p:cNvPicPr>
          <p:nvPr/>
        </p:nvPicPr>
        <p:blipFill rotWithShape="1">
          <a:blip r:embed="rId4"/>
          <a:srcRect l="8800" t="2667" r="11600" b="533"/>
          <a:stretch/>
        </p:blipFill>
        <p:spPr>
          <a:xfrm>
            <a:off x="1020827" y="1637807"/>
            <a:ext cx="4003458" cy="365123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1"/>
          <p:cNvSpPr txBox="1">
            <a:spLocks noGrp="1"/>
          </p:cNvSpPr>
          <p:nvPr>
            <p:ph type="title"/>
          </p:nvPr>
        </p:nvSpPr>
        <p:spPr>
          <a:xfrm>
            <a:off x="342900" y="4973523"/>
            <a:ext cx="9372600" cy="1146900"/>
          </a:xfrm>
          <a:prstGeom prst="rect">
            <a:avLst/>
          </a:prstGeom>
          <a:noFill/>
          <a:ln>
            <a:noFill/>
          </a:ln>
        </p:spPr>
        <p:txBody>
          <a:bodyPr spcFirstLastPara="1" wrap="square" lIns="113100" tIns="113100" rIns="113100" bIns="113100" anchor="t" anchorCtr="0">
            <a:noAutofit/>
          </a:bodyPr>
          <a:lstStyle/>
          <a:p>
            <a:pPr marL="0" lvl="0" indent="0" algn="ctr" rtl="0">
              <a:lnSpc>
                <a:spcPct val="100000"/>
              </a:lnSpc>
              <a:spcBef>
                <a:spcPts val="0"/>
              </a:spcBef>
              <a:spcAft>
                <a:spcPts val="0"/>
              </a:spcAft>
              <a:buSzPts val="3500"/>
              <a:buNone/>
            </a:pPr>
            <a:r>
              <a:rPr lang="en" sz="2800">
                <a:latin typeface="Comic Sans MS"/>
                <a:ea typeface="Comic Sans MS"/>
                <a:cs typeface="Comic Sans MS"/>
                <a:sym typeface="Comic Sans MS"/>
              </a:rPr>
              <a:t>To get to our seats, we may need to walk in front of other people or other people may need to walk in front of us.  If </a:t>
            </a:r>
            <a:r>
              <a:rPr lang="en" sz="2800" b="1">
                <a:solidFill>
                  <a:srgbClr val="0000FF"/>
                </a:solidFill>
                <a:latin typeface="Comic Sans MS"/>
                <a:ea typeface="Comic Sans MS"/>
                <a:cs typeface="Comic Sans MS"/>
                <a:sym typeface="Comic Sans MS"/>
              </a:rPr>
              <a:t>someone accidentally bumps me</a:t>
            </a:r>
            <a:r>
              <a:rPr lang="en" sz="2800">
                <a:latin typeface="Comic Sans MS"/>
                <a:ea typeface="Comic Sans MS"/>
                <a:cs typeface="Comic Sans MS"/>
                <a:sym typeface="Comic Sans MS"/>
              </a:rPr>
              <a:t>, it is no big deal and </a:t>
            </a:r>
            <a:r>
              <a:rPr lang="en" sz="2800" b="1">
                <a:solidFill>
                  <a:srgbClr val="0000FF"/>
                </a:solidFill>
                <a:latin typeface="Comic Sans MS"/>
                <a:ea typeface="Comic Sans MS"/>
                <a:cs typeface="Comic Sans MS"/>
                <a:sym typeface="Comic Sans MS"/>
              </a:rPr>
              <a:t>I will say “Sorry.”</a:t>
            </a:r>
            <a:r>
              <a:rPr lang="en" sz="2800">
                <a:latin typeface="Comic Sans MS"/>
                <a:ea typeface="Comic Sans MS"/>
                <a:cs typeface="Comic Sans MS"/>
                <a:sym typeface="Comic Sans MS"/>
              </a:rPr>
              <a:t>  We will do our best to </a:t>
            </a:r>
            <a:r>
              <a:rPr lang="en" sz="2800" b="1">
                <a:solidFill>
                  <a:srgbClr val="0000FF"/>
                </a:solidFill>
                <a:latin typeface="Comic Sans MS"/>
                <a:ea typeface="Comic Sans MS"/>
                <a:cs typeface="Comic Sans MS"/>
                <a:sym typeface="Comic Sans MS"/>
              </a:rPr>
              <a:t>find our seats</a:t>
            </a:r>
            <a:r>
              <a:rPr lang="en" sz="2800">
                <a:latin typeface="Comic Sans MS"/>
                <a:ea typeface="Comic Sans MS"/>
                <a:cs typeface="Comic Sans MS"/>
                <a:sym typeface="Comic Sans MS"/>
              </a:rPr>
              <a:t> to get ready for the show.</a:t>
            </a:r>
            <a:endParaRPr sz="2800">
              <a:latin typeface="Comic Sans MS"/>
              <a:ea typeface="Comic Sans MS"/>
              <a:cs typeface="Comic Sans MS"/>
              <a:sym typeface="Comic Sans MS"/>
            </a:endParaRPr>
          </a:p>
        </p:txBody>
      </p:sp>
      <p:pic>
        <p:nvPicPr>
          <p:cNvPr id="109" name="Google Shape;109;p21"/>
          <p:cNvPicPr preferRelativeResize="0"/>
          <p:nvPr/>
        </p:nvPicPr>
        <p:blipFill>
          <a:blip r:embed="rId3">
            <a:alphaModFix/>
          </a:blip>
          <a:stretch>
            <a:fillRect/>
          </a:stretch>
        </p:blipFill>
        <p:spPr>
          <a:xfrm>
            <a:off x="758050" y="82125"/>
            <a:ext cx="8542300" cy="480667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5ED865FE44EAB438B526BC99E037752" ma:contentTypeVersion="15" ma:contentTypeDescription="Create a new document." ma:contentTypeScope="" ma:versionID="728f6eec6ffa14c399778b0772fc8f47">
  <xsd:schema xmlns:xsd="http://www.w3.org/2001/XMLSchema" xmlns:xs="http://www.w3.org/2001/XMLSchema" xmlns:p="http://schemas.microsoft.com/office/2006/metadata/properties" xmlns:ns2="6f4986a8-7906-4c3a-81d1-dfafe4c89883" xmlns:ns3="20034374-0036-4352-aa55-79ba73c0365a" targetNamespace="http://schemas.microsoft.com/office/2006/metadata/properties" ma:root="true" ma:fieldsID="8d111c83a2df008822098fc2866bd3ba" ns2:_="" ns3:_="">
    <xsd:import namespace="6f4986a8-7906-4c3a-81d1-dfafe4c89883"/>
    <xsd:import namespace="20034374-0036-4352-aa55-79ba73c0365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4986a8-7906-4c3a-81d1-dfafe4c898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22ed747-5b1f-412d-b202-0a6f8e966cd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0034374-0036-4352-aa55-79ba73c0365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9c49a25-c5ba-4870-afac-37f32c914736}" ma:internalName="TaxCatchAll" ma:showField="CatchAllData" ma:web="20034374-0036-4352-aa55-79ba73c0365a">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0034374-0036-4352-aa55-79ba73c0365a" xsi:nil="true"/>
    <lcf76f155ced4ddcb4097134ff3c332f xmlns="6f4986a8-7906-4c3a-81d1-dfafe4c89883">
      <Terms xmlns="http://schemas.microsoft.com/office/infopath/2007/PartnerControls"/>
    </lcf76f155ced4ddcb4097134ff3c332f>
    <SharedWithUsers xmlns="20034374-0036-4352-aa55-79ba73c0365a">
      <UserInfo>
        <DisplayName>Erica Lindamood</DisplayName>
        <AccountId>17</AccountId>
        <AccountType/>
      </UserInfo>
      <UserInfo>
        <DisplayName>Leah Sagan-Dworsky</DisplayName>
        <AccountId>21</AccountId>
        <AccountType/>
      </UserInfo>
    </SharedWithUsers>
  </documentManagement>
</p:properties>
</file>

<file path=customXml/itemProps1.xml><?xml version="1.0" encoding="utf-8"?>
<ds:datastoreItem xmlns:ds="http://schemas.openxmlformats.org/officeDocument/2006/customXml" ds:itemID="{C184F128-23AF-48CC-9841-07E52404F580}">
  <ds:schemaRefs>
    <ds:schemaRef ds:uri="http://schemas.microsoft.com/sharepoint/v3/contenttype/forms"/>
  </ds:schemaRefs>
</ds:datastoreItem>
</file>

<file path=customXml/itemProps2.xml><?xml version="1.0" encoding="utf-8"?>
<ds:datastoreItem xmlns:ds="http://schemas.openxmlformats.org/officeDocument/2006/customXml" ds:itemID="{21742421-954C-4D51-9454-2EEEAC257EAB}">
  <ds:schemaRefs>
    <ds:schemaRef ds:uri="20034374-0036-4352-aa55-79ba73c0365a"/>
    <ds:schemaRef ds:uri="6f4986a8-7906-4c3a-81d1-dfafe4c8988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C031148-EF1F-4665-8399-3C9E202BEFB9}">
  <ds:schemaRefs>
    <ds:schemaRef ds:uri="20034374-0036-4352-aa55-79ba73c0365a"/>
    <ds:schemaRef ds:uri="6f4986a8-7906-4c3a-81d1-dfafe4c89883"/>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20</Slides>
  <Notes>20</Notes>
  <HiddenSlides>0</HiddenSlide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Simple Light</vt:lpstr>
      <vt:lpstr>I’m Going to a BSO Concert!</vt:lpstr>
      <vt:lpstr>Notes for Teachers</vt:lpstr>
      <vt:lpstr>On Wednesday/Thursday/Friday, October 25/26/27 I am going on a field trip to see and hear the Boston Symphony Orchestra with my teacher and classmates.  You might notice the musicians’ colorful shirts. Each “Instrument Family” has its own color!</vt:lpstr>
      <vt:lpstr>Teachers - please edit this slide for your situation.   Ideas include:  Time you will leave school Bus or train expectations Walking down the street expectations</vt:lpstr>
      <vt:lpstr>Once we get off our bus/train, we will walk to Symphony Hall. This area is very busy and there will be a lot of people and cars. It will be important to stay with our teachers so we can be safe.</vt:lpstr>
      <vt:lpstr>When we enter, someone will check us in.  There will be many other people from many other schools, so the lobby may be crowded.  I will stay with my class as we walk to the concert hall.</vt:lpstr>
      <vt:lpstr> Then we will walk to the concert hall.     Symphony Hall is very big.  There will be signs to help to us find our seats.    We may sit close to the stage, or we may sit in a balcony up high!  If our seats are in the balcony, we will walk up stairs or take an elevator.  I will stay with my class.  </vt:lpstr>
      <vt:lpstr>PowerPoint Presentation</vt:lpstr>
      <vt:lpstr>To get to our seats, we may need to walk in front of other people or other people may need to walk in front of us.  If someone accidentally bumps me, it is no big deal and I will say “Sorry.”  We will do our best to find our seats to get ready for the show.</vt:lpstr>
      <vt:lpstr>Before or after the concert, we may get to listen to a musician from the orchestra talking about their musical instrument and their life as a musician. </vt:lpstr>
      <vt:lpstr>Just before the concert starts, Thomas Wilkins, the conductor, will arrive on the stage.  He’s very special and important because he leads the musicians, so  we can clap for him!  When the clapping is finished, I will try to be quiet so everyone can focus. </vt:lpstr>
      <vt:lpstr>Once I am seated, it is OK to quietly talk to my neighbors.  While I am waiting, I may see some of the musicians on stage with their musical instruments.  They are getting ready, too!  I will know the concert is about to begin when  the concertmaster (a violin player) plays the pitch ‘A’ for the other instruments to tune to.  I should remain quiet during tuning so the musicians can hear. </vt:lpstr>
      <vt:lpstr>Maestro Wilkins will introduce himself.   He will share information and ideas about the music and composers during the concert.   He might give me hints about what to listen for in the music!</vt:lpstr>
      <vt:lpstr>During the concert, we will hear the songs that are on the program. Some moments may be loud or fast, and others may be soft or slow, or even silent.  I will listen attentively.  I will wait until Maestro Wilkins puts down his arms and the orchestra gets very quiet before I clap.</vt:lpstr>
      <vt:lpstr> Finally it is time for the orchestra to play for us!  When the orchestra is playing, our job is to watch the musicians and listen quietly. After they finish their song, we can clap our hands.  </vt:lpstr>
      <vt:lpstr>If the music is too loud or the audience is too loud, we can cover our ears or wear our headphones. (The BSO has extras if we need them!)  If we need to take a break, use the restroom, or solve a problem, we can ask our teacher between songs.  </vt:lpstr>
      <vt:lpstr>If I start to feel overwhelmed and need a break, I can take a break in the hallway.   The bathrooms are also in the hallways just outside the concert hall. I may have to wait my turn to use the bathroom.</vt:lpstr>
      <vt:lpstr>After the very last song, I can stand up and clap to show the orchestra and Maestro Wilkins that I thought they did a great job!   They might bow to thank me for being a good audience member, too!  The clapping may be loud, and it’s OK to wear my headphones or cover my ears if I need to.    </vt:lpstr>
      <vt:lpstr>Then the lights will come back on and everyone will start heading toward the exits.  I will stay with my class and my teachers.  We will wait our turn to use the aisle and exit through the doors.  Once we are outside, we will return to our bus/train that will bring us back to school.</vt:lpstr>
      <vt:lpstr>Teachers - please edit this slide for your situation.   Ideas include:  Transportation back Lunch procedure What you will do to give the day a sense of closure and to celebrate a successful day at the symphony!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 Going to a BSO Concert!</dc:title>
  <cp:revision>74</cp:revision>
  <dcterms:modified xsi:type="dcterms:W3CDTF">2023-10-11T16:44:15Z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0x01010025ED865FE44EAB438B526BC99E037752</vt:lpwstr>
  </property>
  <property fmtid="{D5CDD505-2E9C-101B-9397-08002B2CF9AE}" pid="3" name="MediaServiceImageTags">
    <vt:lpwstr/>
  </property>
</Properties>
</file>