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39" r:id="rId11"/>
    <p:sldMasterId id="2147483845" r:id="rId12"/>
    <p:sldMasterId id="2147483787" r:id="rId13"/>
  </p:sldMasterIdLst>
  <p:notesMasterIdLst>
    <p:notesMasterId r:id="rId35"/>
  </p:notesMasterIdLst>
  <p:sldIdLst>
    <p:sldId id="421" r:id="rId14"/>
    <p:sldId id="369" r:id="rId15"/>
    <p:sldId id="422" r:id="rId16"/>
    <p:sldId id="423" r:id="rId17"/>
    <p:sldId id="424" r:id="rId18"/>
    <p:sldId id="425" r:id="rId19"/>
    <p:sldId id="441" r:id="rId20"/>
    <p:sldId id="428" r:id="rId21"/>
    <p:sldId id="442" r:id="rId22"/>
    <p:sldId id="443" r:id="rId23"/>
    <p:sldId id="444" r:id="rId24"/>
    <p:sldId id="446" r:id="rId25"/>
    <p:sldId id="445" r:id="rId26"/>
    <p:sldId id="447" r:id="rId27"/>
    <p:sldId id="448" r:id="rId28"/>
    <p:sldId id="434" r:id="rId29"/>
    <p:sldId id="435" r:id="rId30"/>
    <p:sldId id="437" r:id="rId31"/>
    <p:sldId id="438" r:id="rId32"/>
    <p:sldId id="439" r:id="rId33"/>
    <p:sldId id="440" r:id="rId34"/>
  </p:sldIdLst>
  <p:sldSz cx="12192000" cy="6858000"/>
  <p:notesSz cx="6858000" cy="9144000"/>
  <p:embeddedFontLst>
    <p:embeddedFont>
      <p:font typeface="Trebuchet MS" panose="020B0603020202020204" pitchFamily="34" charset="0"/>
      <p:regular r:id="rId36"/>
      <p:bold r:id="rId37"/>
      <p:italic r:id="rId38"/>
      <p:boldItalic r:id="rId39"/>
    </p:embeddedFont>
  </p:embeddedFontLst>
  <p:custDataLst>
    <p:custData r:id="rId4"/>
    <p:custData r:id="rId5"/>
    <p:custData r:id="rId6"/>
    <p:custData r:id="rId7"/>
    <p:custData r:id="rId8"/>
    <p:custData r:id="rId9"/>
    <p:custData r:id="rId1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9A326-8B00-28DD-98AD-A2021A6C9771}" name="Jackie Hu （HuChenzhejun）" initials="J（" userId="S::jhu@bso.org::c5c1a213-7886-447b-8603-0aa4589fd31a" providerId="AD"/>
  <p188:author id="{CA0E2A3E-A66B-5DFF-7353-0A2A707B291A}" name="Erica Lindamood" initials="EL" userId="S::ELindamood@bso.org::a7564435-d754-4a42-b335-4fcb9a19e8d2" providerId="AD"/>
  <p188:author id="{CA214383-443B-BBE1-9717-BD04E66C8C3B}" name="Katie Hurwitz" initials="KH" userId="S::khurwitz@bso.org::b58f6962-dd67-4876-acdc-9bdf33faa7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E58"/>
    <a:srgbClr val="779FDA"/>
    <a:srgbClr val="000000"/>
    <a:srgbClr val="515151"/>
    <a:srgbClr val="D4EBF8"/>
    <a:srgbClr val="E8DDBF"/>
    <a:srgbClr val="8C6F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5A2B82-6B1D-E8E9-AF4D-AC2F933AC64B}" v="1" dt="2025-02-26T18:49:34.9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font" Target="fonts/font4.fntdata"/><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font" Target="fonts/font2.fntdata"/><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font" Target="fonts/font1.fntdata"/><Relationship Id="rId10" Type="http://schemas.openxmlformats.org/officeDocument/2006/relationships/customXml" Target="../customXml/item10.xml"/><Relationship Id="rId19" Type="http://schemas.openxmlformats.org/officeDocument/2006/relationships/slide" Target="slides/slide6.xml"/><Relationship Id="rId31" Type="http://schemas.openxmlformats.org/officeDocument/2006/relationships/slide" Target="slides/slide18.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notesMaster" Target="notesMasters/notesMaster1.xml"/><Relationship Id="rId43" Type="http://schemas.openxmlformats.org/officeDocument/2006/relationships/tableStyles" Target="tableStyles.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slideMaster" Target="slideMasters/slideMaster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font" Target="fonts/font3.fntdata"/><Relationship Id="rId20" Type="http://schemas.openxmlformats.org/officeDocument/2006/relationships/slide" Target="slides/slide7.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756AC-950E-407D-B997-9F8281A4EB8E}"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2854C9-FAB8-4F12-AC50-7CC28BF7C9C9}" type="slidenum">
              <a:rPr lang="en-US" smtClean="0"/>
              <a:t>‹#›</a:t>
            </a:fld>
            <a:endParaRPr lang="en-US"/>
          </a:p>
        </p:txBody>
      </p:sp>
    </p:spTree>
    <p:extLst>
      <p:ext uri="{BB962C8B-B14F-4D97-AF65-F5344CB8AC3E}">
        <p14:creationId xmlns:p14="http://schemas.microsoft.com/office/powerpoint/2010/main" val="1451280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2854C9-FAB8-4F12-AC50-7CC28BF7C9C9}" type="slidenum">
              <a:rPr lang="en-US" smtClean="0"/>
              <a:t>6</a:t>
            </a:fld>
            <a:endParaRPr lang="en-US"/>
          </a:p>
        </p:txBody>
      </p:sp>
    </p:spTree>
    <p:extLst>
      <p:ext uri="{BB962C8B-B14F-4D97-AF65-F5344CB8AC3E}">
        <p14:creationId xmlns:p14="http://schemas.microsoft.com/office/powerpoint/2010/main" val="2669357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D6F05-1B01-51DB-AF3E-09C5F75D86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73BAB4-926D-E3A0-0E05-143AB51B2B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53CB76-71A3-9D39-CE69-F58259618C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265751-80C1-DE9C-B7EE-A98BA1ABB707}"/>
              </a:ext>
            </a:extLst>
          </p:cNvPr>
          <p:cNvSpPr>
            <a:spLocks noGrp="1"/>
          </p:cNvSpPr>
          <p:nvPr>
            <p:ph type="sldNum" sz="quarter" idx="5"/>
          </p:nvPr>
        </p:nvSpPr>
        <p:spPr/>
        <p:txBody>
          <a:bodyPr/>
          <a:lstStyle/>
          <a:p>
            <a:fld id="{D12854C9-FAB8-4F12-AC50-7CC28BF7C9C9}" type="slidenum">
              <a:rPr lang="en-US" smtClean="0"/>
              <a:t>8</a:t>
            </a:fld>
            <a:endParaRPr lang="en-US"/>
          </a:p>
        </p:txBody>
      </p:sp>
    </p:spTree>
    <p:extLst>
      <p:ext uri="{BB962C8B-B14F-4D97-AF65-F5344CB8AC3E}">
        <p14:creationId xmlns:p14="http://schemas.microsoft.com/office/powerpoint/2010/main" val="321461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0F9BA-423C-BB72-A78A-6AE81D8123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A7CCB-E743-4CEB-687B-B7F2667F20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8DC88A-F9F6-1EAC-3A4B-8E1D1F8FC5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6078F5-F90C-2E10-080F-1DCA45E6740D}"/>
              </a:ext>
            </a:extLst>
          </p:cNvPr>
          <p:cNvSpPr>
            <a:spLocks noGrp="1"/>
          </p:cNvSpPr>
          <p:nvPr>
            <p:ph type="sldNum" sz="quarter" idx="5"/>
          </p:nvPr>
        </p:nvSpPr>
        <p:spPr/>
        <p:txBody>
          <a:bodyPr/>
          <a:lstStyle/>
          <a:p>
            <a:fld id="{D12854C9-FAB8-4F12-AC50-7CC28BF7C9C9}" type="slidenum">
              <a:rPr lang="en-US" smtClean="0"/>
              <a:t>16</a:t>
            </a:fld>
            <a:endParaRPr lang="en-US"/>
          </a:p>
        </p:txBody>
      </p:sp>
    </p:spTree>
    <p:extLst>
      <p:ext uri="{BB962C8B-B14F-4D97-AF65-F5344CB8AC3E}">
        <p14:creationId xmlns:p14="http://schemas.microsoft.com/office/powerpoint/2010/main" val="3386853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96F1C-AADB-6C25-9EDB-AB6F347FE6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2E4D1E-CA8F-6EDF-5D4E-DBDA2D3A75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7E12E5-2F46-F4B5-FFBA-4F28A5C1F2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032AF1-C743-C703-9591-31425D0FC72E}"/>
              </a:ext>
            </a:extLst>
          </p:cNvPr>
          <p:cNvSpPr>
            <a:spLocks noGrp="1"/>
          </p:cNvSpPr>
          <p:nvPr>
            <p:ph type="sldNum" sz="quarter" idx="5"/>
          </p:nvPr>
        </p:nvSpPr>
        <p:spPr/>
        <p:txBody>
          <a:bodyPr/>
          <a:lstStyle/>
          <a:p>
            <a:fld id="{D12854C9-FAB8-4F12-AC50-7CC28BF7C9C9}" type="slidenum">
              <a:rPr lang="en-US" smtClean="0"/>
              <a:t>17</a:t>
            </a:fld>
            <a:endParaRPr lang="en-US"/>
          </a:p>
        </p:txBody>
      </p:sp>
    </p:spTree>
    <p:extLst>
      <p:ext uri="{BB962C8B-B14F-4D97-AF65-F5344CB8AC3E}">
        <p14:creationId xmlns:p14="http://schemas.microsoft.com/office/powerpoint/2010/main" val="2181810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19218-9A4B-259A-8C62-0D4C148DE1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E545C-BD27-DDF4-63FD-24D9FE610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59BD29-04B4-88E9-8F18-2382978AB1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034ED8D-6C2B-4879-5B83-5FCECA56A63C}"/>
              </a:ext>
            </a:extLst>
          </p:cNvPr>
          <p:cNvSpPr>
            <a:spLocks noGrp="1"/>
          </p:cNvSpPr>
          <p:nvPr>
            <p:ph type="sldNum" sz="quarter" idx="5"/>
          </p:nvPr>
        </p:nvSpPr>
        <p:spPr/>
        <p:txBody>
          <a:bodyPr/>
          <a:lstStyle/>
          <a:p>
            <a:fld id="{D12854C9-FAB8-4F12-AC50-7CC28BF7C9C9}" type="slidenum">
              <a:rPr lang="en-US" smtClean="0"/>
              <a:t>18</a:t>
            </a:fld>
            <a:endParaRPr lang="en-US"/>
          </a:p>
        </p:txBody>
      </p:sp>
    </p:spTree>
    <p:extLst>
      <p:ext uri="{BB962C8B-B14F-4D97-AF65-F5344CB8AC3E}">
        <p14:creationId xmlns:p14="http://schemas.microsoft.com/office/powerpoint/2010/main" val="274463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AB2B1-6136-3E70-9523-D472A65D4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E32B2-59CF-42B3-E357-74DDE5DCC6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242C87-897C-88A6-E005-D28A5E79EE3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DFC414-31E4-5C13-87F6-8984A0FF7DE4}"/>
              </a:ext>
            </a:extLst>
          </p:cNvPr>
          <p:cNvSpPr>
            <a:spLocks noGrp="1"/>
          </p:cNvSpPr>
          <p:nvPr>
            <p:ph type="sldNum" sz="quarter" idx="5"/>
          </p:nvPr>
        </p:nvSpPr>
        <p:spPr/>
        <p:txBody>
          <a:bodyPr/>
          <a:lstStyle/>
          <a:p>
            <a:fld id="{D12854C9-FAB8-4F12-AC50-7CC28BF7C9C9}" type="slidenum">
              <a:rPr lang="en-US" smtClean="0"/>
              <a:t>19</a:t>
            </a:fld>
            <a:endParaRPr lang="en-US"/>
          </a:p>
        </p:txBody>
      </p:sp>
    </p:spTree>
    <p:extLst>
      <p:ext uri="{BB962C8B-B14F-4D97-AF65-F5344CB8AC3E}">
        <p14:creationId xmlns:p14="http://schemas.microsoft.com/office/powerpoint/2010/main" val="912254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0EE14-F9DB-7E0C-7ABC-EF4086103C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77B29-FC6E-0BCC-F16E-7936C7919A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DA6B3-F3C4-1F3F-EDDD-EB83249CCB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D7908F-D44A-9862-79CB-57BE6A8C7054}"/>
              </a:ext>
            </a:extLst>
          </p:cNvPr>
          <p:cNvSpPr>
            <a:spLocks noGrp="1"/>
          </p:cNvSpPr>
          <p:nvPr>
            <p:ph type="sldNum" sz="quarter" idx="5"/>
          </p:nvPr>
        </p:nvSpPr>
        <p:spPr/>
        <p:txBody>
          <a:bodyPr/>
          <a:lstStyle/>
          <a:p>
            <a:fld id="{D12854C9-FAB8-4F12-AC50-7CC28BF7C9C9}" type="slidenum">
              <a:rPr lang="en-US" smtClean="0"/>
              <a:t>20</a:t>
            </a:fld>
            <a:endParaRPr lang="en-US"/>
          </a:p>
        </p:txBody>
      </p:sp>
    </p:spTree>
    <p:extLst>
      <p:ext uri="{BB962C8B-B14F-4D97-AF65-F5344CB8AC3E}">
        <p14:creationId xmlns:p14="http://schemas.microsoft.com/office/powerpoint/2010/main" val="2581315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BCE4B-7728-FA75-D85E-0D36B44380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A5822E-6799-5B99-6562-5B6859B588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8DBB2F-93EE-6996-1D75-945FC5B952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CEE10A2-F637-A2A2-0405-AC29DCF8C3ED}"/>
              </a:ext>
            </a:extLst>
          </p:cNvPr>
          <p:cNvSpPr>
            <a:spLocks noGrp="1"/>
          </p:cNvSpPr>
          <p:nvPr>
            <p:ph type="sldNum" sz="quarter" idx="5"/>
          </p:nvPr>
        </p:nvSpPr>
        <p:spPr/>
        <p:txBody>
          <a:bodyPr/>
          <a:lstStyle/>
          <a:p>
            <a:fld id="{D12854C9-FAB8-4F12-AC50-7CC28BF7C9C9}" type="slidenum">
              <a:rPr lang="en-US" smtClean="0"/>
              <a:t>21</a:t>
            </a:fld>
            <a:endParaRPr lang="en-US"/>
          </a:p>
        </p:txBody>
      </p:sp>
    </p:spTree>
    <p:extLst>
      <p:ext uri="{BB962C8B-B14F-4D97-AF65-F5344CB8AC3E}">
        <p14:creationId xmlns:p14="http://schemas.microsoft.com/office/powerpoint/2010/main" val="108895458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9994E1-F216-6AA1-AD56-EB4CAE01FCE9}"/>
              </a:ext>
            </a:extLst>
          </p:cNvPr>
          <p:cNvSpPr/>
          <p:nvPr userDrawn="1"/>
        </p:nvSpPr>
        <p:spPr>
          <a:xfrm>
            <a:off x="-1"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Freeform: Shape 14">
            <a:extLst>
              <a:ext uri="{FF2B5EF4-FFF2-40B4-BE49-F238E27FC236}">
                <a16:creationId xmlns:a16="http://schemas.microsoft.com/office/drawing/2014/main" id="{5821DA40-CABA-1243-8B36-42548729BC6A}"/>
              </a:ext>
            </a:extLst>
          </p:cNvPr>
          <p:cNvSpPr/>
          <p:nvPr userDrawn="1"/>
        </p:nvSpPr>
        <p:spPr>
          <a:xfrm rot="16200000">
            <a:off x="5666320" y="332314"/>
            <a:ext cx="4878915" cy="8172457"/>
          </a:xfrm>
          <a:custGeom>
            <a:avLst/>
            <a:gdLst>
              <a:gd name="connsiteX0" fmla="*/ 4878915 w 4878915"/>
              <a:gd name="connsiteY0" fmla="*/ 2609739 h 8172457"/>
              <a:gd name="connsiteX1" fmla="*/ 4878915 w 4878915"/>
              <a:gd name="connsiteY1" fmla="*/ 8172457 h 8172457"/>
              <a:gd name="connsiteX2" fmla="*/ 0 w 4878915"/>
              <a:gd name="connsiteY2" fmla="*/ 8172456 h 8172457"/>
              <a:gd name="connsiteX3" fmla="*/ 0 w 4878915"/>
              <a:gd name="connsiteY3" fmla="*/ 904409 h 8172457"/>
              <a:gd name="connsiteX4" fmla="*/ 127271 w 4878915"/>
              <a:gd name="connsiteY4" fmla="*/ 764375 h 8172457"/>
              <a:gd name="connsiteX5" fmla="*/ 1972635 w 4878915"/>
              <a:gd name="connsiteY5" fmla="*/ 0 h 8172457"/>
              <a:gd name="connsiteX6" fmla="*/ 2269176 w 4878915"/>
              <a:gd name="connsiteY6" fmla="*/ 0 h 8172457"/>
              <a:gd name="connsiteX7" fmla="*/ 4878915 w 4878915"/>
              <a:gd name="connsiteY7" fmla="*/ 2609739 h 81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8915" h="8172457">
                <a:moveTo>
                  <a:pt x="4878915" y="2609739"/>
                </a:moveTo>
                <a:lnTo>
                  <a:pt x="4878915" y="8172457"/>
                </a:lnTo>
                <a:lnTo>
                  <a:pt x="0" y="8172456"/>
                </a:lnTo>
                <a:lnTo>
                  <a:pt x="0" y="904409"/>
                </a:lnTo>
                <a:lnTo>
                  <a:pt x="127271" y="764375"/>
                </a:lnTo>
                <a:cubicBezTo>
                  <a:pt x="599541" y="292105"/>
                  <a:pt x="1251976" y="0"/>
                  <a:pt x="1972635" y="0"/>
                </a:cubicBezTo>
                <a:lnTo>
                  <a:pt x="2269176" y="0"/>
                </a:lnTo>
                <a:cubicBezTo>
                  <a:pt x="3710495" y="0"/>
                  <a:pt x="4878915" y="1168420"/>
                  <a:pt x="4878915" y="2609739"/>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Picture Placeholder 10">
            <a:extLst>
              <a:ext uri="{FF2B5EF4-FFF2-40B4-BE49-F238E27FC236}">
                <a16:creationId xmlns:a16="http://schemas.microsoft.com/office/drawing/2014/main" id="{AB3E3448-EB32-B926-31B9-FDBBB9EBA97B}"/>
              </a:ext>
            </a:extLst>
          </p:cNvPr>
          <p:cNvSpPr>
            <a:spLocks noGrp="1"/>
          </p:cNvSpPr>
          <p:nvPr>
            <p:ph type="pic" sz="quarter" idx="11"/>
          </p:nvPr>
        </p:nvSpPr>
        <p:spPr>
          <a:xfrm>
            <a:off x="0" y="0"/>
            <a:ext cx="8258523" cy="4771905"/>
          </a:xfrm>
          <a:custGeom>
            <a:avLst/>
            <a:gdLst>
              <a:gd name="connsiteX0" fmla="*/ 0 w 8258523"/>
              <a:gd name="connsiteY0" fmla="*/ 0 h 4771905"/>
              <a:gd name="connsiteX1" fmla="*/ 7528286 w 8258523"/>
              <a:gd name="connsiteY1" fmla="*/ 0 h 4771905"/>
              <a:gd name="connsiteX2" fmla="*/ 7603864 w 8258523"/>
              <a:gd name="connsiteY2" fmla="*/ 83126 h 4771905"/>
              <a:gd name="connsiteX3" fmla="*/ 8258523 w 8258523"/>
              <a:gd name="connsiteY3" fmla="*/ 1906066 h 4771905"/>
              <a:gd name="connsiteX4" fmla="*/ 5391628 w 8258523"/>
              <a:gd name="connsiteY4" fmla="*/ 4771905 h 4771905"/>
              <a:gd name="connsiteX5" fmla="*/ 2524732 w 8258523"/>
              <a:gd name="connsiteY5" fmla="*/ 4771905 h 4771905"/>
              <a:gd name="connsiteX6" fmla="*/ 2524732 w 8258523"/>
              <a:gd name="connsiteY6" fmla="*/ 4770851 h 4771905"/>
              <a:gd name="connsiteX7" fmla="*/ 0 w 8258523"/>
              <a:gd name="connsiteY7" fmla="*/ 4770851 h 477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58523" h="4771905">
                <a:moveTo>
                  <a:pt x="0" y="0"/>
                </a:moveTo>
                <a:lnTo>
                  <a:pt x="7528286" y="0"/>
                </a:lnTo>
                <a:lnTo>
                  <a:pt x="7603864" y="83126"/>
                </a:lnTo>
                <a:cubicBezTo>
                  <a:pt x="8012843" y="578512"/>
                  <a:pt x="8258523" y="1213609"/>
                  <a:pt x="8258523" y="1906066"/>
                </a:cubicBezTo>
                <a:cubicBezTo>
                  <a:pt x="8258523" y="3488826"/>
                  <a:pt x="6974970" y="4771905"/>
                  <a:pt x="5391628" y="4771905"/>
                </a:cubicBezTo>
                <a:lnTo>
                  <a:pt x="2524732" y="4771905"/>
                </a:lnTo>
                <a:lnTo>
                  <a:pt x="2524732" y="4770851"/>
                </a:lnTo>
                <a:lnTo>
                  <a:pt x="0" y="4770851"/>
                </a:lnTo>
                <a:close/>
              </a:path>
            </a:pathLst>
          </a:custGeom>
          <a:noFill/>
        </p:spPr>
        <p:txBody>
          <a:bodyPr wrap="square" anchor="ctr">
            <a:noAutofit/>
          </a:bodyPr>
          <a:lstStyle>
            <a:lvl1pPr marL="0" indent="0" algn="ctr">
              <a:buNone/>
              <a:defRPr>
                <a:solidFill>
                  <a:schemeClr val="bg1"/>
                </a:solidFill>
              </a:defRPr>
            </a:lvl1pPr>
          </a:lstStyle>
          <a:p>
            <a:endParaRPr lang="en-US"/>
          </a:p>
        </p:txBody>
      </p:sp>
      <p:sp>
        <p:nvSpPr>
          <p:cNvPr id="21" name="Title 20">
            <a:extLst>
              <a:ext uri="{FF2B5EF4-FFF2-40B4-BE49-F238E27FC236}">
                <a16:creationId xmlns:a16="http://schemas.microsoft.com/office/drawing/2014/main" id="{44B3351E-0916-6FDD-7480-AD417F5B13BE}"/>
              </a:ext>
            </a:extLst>
          </p:cNvPr>
          <p:cNvSpPr>
            <a:spLocks noGrp="1"/>
          </p:cNvSpPr>
          <p:nvPr>
            <p:ph type="title"/>
          </p:nvPr>
        </p:nvSpPr>
        <p:spPr>
          <a:xfrm>
            <a:off x="4905829" y="2703456"/>
            <a:ext cx="6683134" cy="1590179"/>
          </a:xfrm>
        </p:spPr>
        <p:txBody>
          <a:bodyPr wrap="square" anchor="b">
            <a:spAutoFit/>
          </a:bodyPr>
          <a:lstStyle>
            <a:lvl1pPr>
              <a:lnSpc>
                <a:spcPts val="6200"/>
              </a:lnSpc>
              <a:defRPr sz="6600" b="1" kern="1200" spc="-15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PH"/>
          </a:p>
        </p:txBody>
      </p:sp>
      <p:sp>
        <p:nvSpPr>
          <p:cNvPr id="23" name="Text Placeholder 22">
            <a:extLst>
              <a:ext uri="{FF2B5EF4-FFF2-40B4-BE49-F238E27FC236}">
                <a16:creationId xmlns:a16="http://schemas.microsoft.com/office/drawing/2014/main" id="{1994737F-4498-31AF-9050-0F8BB7D59C73}"/>
              </a:ext>
            </a:extLst>
          </p:cNvPr>
          <p:cNvSpPr>
            <a:spLocks noGrp="1"/>
          </p:cNvSpPr>
          <p:nvPr>
            <p:ph type="body" sz="quarter" idx="10" hasCustomPrompt="1"/>
          </p:nvPr>
        </p:nvSpPr>
        <p:spPr>
          <a:xfrm>
            <a:off x="4905829" y="4537039"/>
            <a:ext cx="6683134" cy="400110"/>
          </a:xfrm>
        </p:spPr>
        <p:txBody>
          <a:bodyPr lIns="0" tIns="0" rIns="0" bIns="0" anchor="t">
            <a:noAutofit/>
          </a:bodyPr>
          <a:lstStyle>
            <a:lvl1pPr marL="0" indent="0">
              <a:spcBef>
                <a:spcPts val="0"/>
              </a:spcBef>
              <a:buNone/>
              <a:defRPr sz="2000" b="1">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a:t>Subtitle</a:t>
            </a:r>
            <a:endParaRPr lang="en-PH"/>
          </a:p>
        </p:txBody>
      </p:sp>
      <p:sp>
        <p:nvSpPr>
          <p:cNvPr id="2" name="Text Placeholder 22">
            <a:extLst>
              <a:ext uri="{FF2B5EF4-FFF2-40B4-BE49-F238E27FC236}">
                <a16:creationId xmlns:a16="http://schemas.microsoft.com/office/drawing/2014/main" id="{E478BEFB-737D-463B-A931-88EF2BBE418F}"/>
              </a:ext>
            </a:extLst>
          </p:cNvPr>
          <p:cNvSpPr>
            <a:spLocks noGrp="1"/>
          </p:cNvSpPr>
          <p:nvPr>
            <p:ph type="body" sz="quarter" idx="13" hasCustomPrompt="1"/>
          </p:nvPr>
        </p:nvSpPr>
        <p:spPr>
          <a:xfrm>
            <a:off x="4905829" y="5960674"/>
            <a:ext cx="6683135" cy="261350"/>
          </a:xfrm>
        </p:spPr>
        <p:txBody>
          <a:bodyPr lIns="0" tIns="0" rIns="0" bIns="0" anchor="t">
            <a:noAutofit/>
          </a:bodyPr>
          <a:lstStyle>
            <a:lvl1pPr marL="0" indent="0" algn="l">
              <a:spcBef>
                <a:spcPts val="0"/>
              </a:spcBef>
              <a:buNone/>
              <a:defRPr sz="1600" b="1">
                <a:solidFill>
                  <a:schemeClr val="accent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a:t>Presenter’s Name</a:t>
            </a:r>
            <a:endParaRPr lang="en-PH"/>
          </a:p>
        </p:txBody>
      </p:sp>
      <p:sp>
        <p:nvSpPr>
          <p:cNvPr id="5" name="Text Placeholder 22">
            <a:extLst>
              <a:ext uri="{FF2B5EF4-FFF2-40B4-BE49-F238E27FC236}">
                <a16:creationId xmlns:a16="http://schemas.microsoft.com/office/drawing/2014/main" id="{A91CEE39-116B-E9A4-91F9-CBEBBDA51AAE}"/>
              </a:ext>
            </a:extLst>
          </p:cNvPr>
          <p:cNvSpPr>
            <a:spLocks noGrp="1"/>
          </p:cNvSpPr>
          <p:nvPr>
            <p:ph type="body" sz="quarter" idx="14" hasCustomPrompt="1"/>
          </p:nvPr>
        </p:nvSpPr>
        <p:spPr>
          <a:xfrm>
            <a:off x="4905829" y="5573125"/>
            <a:ext cx="6683135" cy="261350"/>
          </a:xfrm>
        </p:spPr>
        <p:txBody>
          <a:bodyPr lIns="0" tIns="0" rIns="0" bIns="0" anchor="b">
            <a:noAutofit/>
          </a:bodyPr>
          <a:lstStyle>
            <a:lvl1pPr marL="0" indent="0" algn="l">
              <a:spcBef>
                <a:spcPts val="0"/>
              </a:spcBef>
              <a:buNone/>
              <a:defRPr sz="2400" b="1">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a:t>Date</a:t>
            </a:r>
            <a:endParaRPr lang="en-PH"/>
          </a:p>
        </p:txBody>
      </p:sp>
      <p:sp>
        <p:nvSpPr>
          <p:cNvPr id="12" name="Text Placeholder 22">
            <a:extLst>
              <a:ext uri="{FF2B5EF4-FFF2-40B4-BE49-F238E27FC236}">
                <a16:creationId xmlns:a16="http://schemas.microsoft.com/office/drawing/2014/main" id="{86A3FF33-C230-51C9-8B31-1431F99A1A32}"/>
              </a:ext>
            </a:extLst>
          </p:cNvPr>
          <p:cNvSpPr>
            <a:spLocks noGrp="1"/>
          </p:cNvSpPr>
          <p:nvPr>
            <p:ph type="body" sz="quarter" idx="15" hasCustomPrompt="1"/>
          </p:nvPr>
        </p:nvSpPr>
        <p:spPr>
          <a:xfrm>
            <a:off x="320675" y="6217804"/>
            <a:ext cx="723899" cy="312308"/>
          </a:xfrm>
        </p:spPr>
        <p:txBody>
          <a:bodyPr lIns="0" tIns="0" rIns="0" bIns="0" anchor="ctr">
            <a:noAutofit/>
          </a:bodyPr>
          <a:lstStyle>
            <a:lvl1pPr marL="0" indent="0">
              <a:buNone/>
              <a:defRPr sz="1400" b="1">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a:t>bso.org</a:t>
            </a:r>
            <a:endParaRPr lang="en-PH"/>
          </a:p>
        </p:txBody>
      </p:sp>
      <p:pic>
        <p:nvPicPr>
          <p:cNvPr id="6" name="Graphic 5">
            <a:extLst>
              <a:ext uri="{FF2B5EF4-FFF2-40B4-BE49-F238E27FC236}">
                <a16:creationId xmlns:a16="http://schemas.microsoft.com/office/drawing/2014/main" id="{1BF9DC11-9B4A-5CFB-AEA0-18E8F7BD09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0180" y="579672"/>
            <a:ext cx="2958783" cy="541035"/>
          </a:xfrm>
          <a:prstGeom prst="rect">
            <a:avLst/>
          </a:prstGeom>
        </p:spPr>
      </p:pic>
      <p:grpSp>
        <p:nvGrpSpPr>
          <p:cNvPr id="3" name="Group 2">
            <a:extLst>
              <a:ext uri="{FF2B5EF4-FFF2-40B4-BE49-F238E27FC236}">
                <a16:creationId xmlns:a16="http://schemas.microsoft.com/office/drawing/2014/main" id="{55C3A7AB-288D-A89F-0866-799D8F7D58E1}"/>
              </a:ext>
            </a:extLst>
          </p:cNvPr>
          <p:cNvGrpSpPr/>
          <p:nvPr userDrawn="1"/>
        </p:nvGrpSpPr>
        <p:grpSpPr>
          <a:xfrm>
            <a:off x="8630180" y="1275081"/>
            <a:ext cx="2958784" cy="178059"/>
            <a:chOff x="8519045" y="1315596"/>
            <a:chExt cx="3181054" cy="191435"/>
          </a:xfrm>
        </p:grpSpPr>
        <p:pic>
          <p:nvPicPr>
            <p:cNvPr id="7" name="Graphic 6">
              <a:extLst>
                <a:ext uri="{FF2B5EF4-FFF2-40B4-BE49-F238E27FC236}">
                  <a16:creationId xmlns:a16="http://schemas.microsoft.com/office/drawing/2014/main" id="{7A86DE3A-1889-342C-4543-353A1895894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19045" y="1315596"/>
              <a:ext cx="912998" cy="184015"/>
            </a:xfrm>
            <a:prstGeom prst="rect">
              <a:avLst/>
            </a:prstGeom>
          </p:spPr>
        </p:pic>
        <p:pic>
          <p:nvPicPr>
            <p:cNvPr id="8" name="Graphic 7">
              <a:extLst>
                <a:ext uri="{FF2B5EF4-FFF2-40B4-BE49-F238E27FC236}">
                  <a16:creationId xmlns:a16="http://schemas.microsoft.com/office/drawing/2014/main" id="{6FE5FC0D-6679-EF43-C8B5-4EE3DEEA772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93983" y="1315596"/>
              <a:ext cx="912998" cy="191435"/>
            </a:xfrm>
            <a:prstGeom prst="rect">
              <a:avLst/>
            </a:prstGeom>
          </p:spPr>
        </p:pic>
        <p:pic>
          <p:nvPicPr>
            <p:cNvPr id="9" name="Graphic 8">
              <a:extLst>
                <a:ext uri="{FF2B5EF4-FFF2-40B4-BE49-F238E27FC236}">
                  <a16:creationId xmlns:a16="http://schemas.microsoft.com/office/drawing/2014/main" id="{D9ECDFE9-2491-04B5-F9A1-A7894F53446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668921" y="1315596"/>
              <a:ext cx="1031178" cy="184015"/>
            </a:xfrm>
            <a:prstGeom prst="rect">
              <a:avLst/>
            </a:prstGeom>
          </p:spPr>
        </p:pic>
      </p:grpSp>
    </p:spTree>
    <p:extLst>
      <p:ext uri="{BB962C8B-B14F-4D97-AF65-F5344CB8AC3E}">
        <p14:creationId xmlns:p14="http://schemas.microsoft.com/office/powerpoint/2010/main" val="13633399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26FB122-D707-FEFB-D731-458DBFD2CBAB}"/>
              </a:ext>
            </a:extLst>
          </p:cNvPr>
          <p:cNvSpPr/>
          <p:nvPr userDrawn="1"/>
        </p:nvSpPr>
        <p:spPr>
          <a:xfrm rot="16200000" flipH="1">
            <a:off x="8456678" y="-1469597"/>
            <a:ext cx="1172802" cy="6297844"/>
          </a:xfrm>
          <a:custGeom>
            <a:avLst/>
            <a:gdLst>
              <a:gd name="connsiteX0" fmla="*/ 0 w 1172802"/>
              <a:gd name="connsiteY0" fmla="*/ 563393 h 6297844"/>
              <a:gd name="connsiteX1" fmla="*/ 0 w 1172802"/>
              <a:gd name="connsiteY1" fmla="*/ 6297844 h 6297844"/>
              <a:gd name="connsiteX2" fmla="*/ 1172802 w 1172802"/>
              <a:gd name="connsiteY2" fmla="*/ 6297844 h 6297844"/>
              <a:gd name="connsiteX3" fmla="*/ 1172802 w 1172802"/>
              <a:gd name="connsiteY3" fmla="*/ 563393 h 6297844"/>
              <a:gd name="connsiteX4" fmla="*/ 586488 w 1172802"/>
              <a:gd name="connsiteY4" fmla="*/ 0 h 6297844"/>
              <a:gd name="connsiteX5" fmla="*/ 0 w 1172802"/>
              <a:gd name="connsiteY5" fmla="*/ 563393 h 629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2802" h="6297844">
                <a:moveTo>
                  <a:pt x="0" y="563393"/>
                </a:moveTo>
                <a:lnTo>
                  <a:pt x="0" y="6297844"/>
                </a:lnTo>
                <a:lnTo>
                  <a:pt x="1172802" y="6297844"/>
                </a:lnTo>
                <a:lnTo>
                  <a:pt x="1172802" y="563393"/>
                </a:lnTo>
                <a:cubicBezTo>
                  <a:pt x="1160739" y="250244"/>
                  <a:pt x="902566" y="0"/>
                  <a:pt x="586488" y="0"/>
                </a:cubicBezTo>
                <a:cubicBezTo>
                  <a:pt x="270407" y="0"/>
                  <a:pt x="12065" y="250244"/>
                  <a:pt x="0" y="563393"/>
                </a:cubicBezTo>
                <a:close/>
              </a:path>
            </a:pathLst>
          </a:custGeom>
          <a:solidFill>
            <a:schemeClr val="accent3"/>
          </a:solidFill>
          <a:ln w="9525"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65EB301D-168C-6C91-AFA8-61B7303E7426}"/>
              </a:ext>
            </a:extLst>
          </p:cNvPr>
          <p:cNvSpPr/>
          <p:nvPr userDrawn="1"/>
        </p:nvSpPr>
        <p:spPr>
          <a:xfrm rot="5400000">
            <a:off x="2562521" y="-1469598"/>
            <a:ext cx="1172802" cy="6297844"/>
          </a:xfrm>
          <a:custGeom>
            <a:avLst/>
            <a:gdLst>
              <a:gd name="connsiteX0" fmla="*/ 0 w 1172802"/>
              <a:gd name="connsiteY0" fmla="*/ 6297844 h 6297844"/>
              <a:gd name="connsiteX1" fmla="*/ 0 w 1172802"/>
              <a:gd name="connsiteY1" fmla="*/ 563393 h 6297844"/>
              <a:gd name="connsiteX2" fmla="*/ 586488 w 1172802"/>
              <a:gd name="connsiteY2" fmla="*/ 0 h 6297844"/>
              <a:gd name="connsiteX3" fmla="*/ 1172802 w 1172802"/>
              <a:gd name="connsiteY3" fmla="*/ 563393 h 6297844"/>
              <a:gd name="connsiteX4" fmla="*/ 1172802 w 1172802"/>
              <a:gd name="connsiteY4" fmla="*/ 6297844 h 6297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802" h="6297844">
                <a:moveTo>
                  <a:pt x="0" y="6297844"/>
                </a:moveTo>
                <a:lnTo>
                  <a:pt x="0" y="563393"/>
                </a:lnTo>
                <a:cubicBezTo>
                  <a:pt x="12065" y="250244"/>
                  <a:pt x="270408" y="0"/>
                  <a:pt x="586488" y="0"/>
                </a:cubicBezTo>
                <a:cubicBezTo>
                  <a:pt x="902566" y="0"/>
                  <a:pt x="1160739" y="250244"/>
                  <a:pt x="1172802" y="563393"/>
                </a:cubicBezTo>
                <a:lnTo>
                  <a:pt x="1172802" y="6297844"/>
                </a:lnTo>
                <a:close/>
              </a:path>
            </a:pathLst>
          </a:custGeom>
          <a:solidFill>
            <a:schemeClr val="accent2"/>
          </a:solidFill>
          <a:ln w="9525"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826E72E-4D3D-C733-22E7-FBCC947FD4B5}"/>
              </a:ext>
            </a:extLst>
          </p:cNvPr>
          <p:cNvSpPr>
            <a:spLocks noGrp="1"/>
          </p:cNvSpPr>
          <p:nvPr userDrawn="1">
            <p:ph type="title"/>
          </p:nvPr>
        </p:nvSpPr>
        <p:spPr>
          <a:xfrm>
            <a:off x="320675" y="351434"/>
            <a:ext cx="11542712" cy="548679"/>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502F4813-3449-0AC5-96D5-652BCA998ABD}"/>
              </a:ext>
            </a:extLst>
          </p:cNvPr>
          <p:cNvCxnSpPr>
            <a:cxnSpLocks/>
          </p:cNvCxnSpPr>
          <p:nvPr userDrawn="1"/>
        </p:nvCxnSpPr>
        <p:spPr>
          <a:xfrm>
            <a:off x="6096000" y="2554514"/>
            <a:ext cx="0" cy="2893786"/>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5">
            <a:extLst>
              <a:ext uri="{FF2B5EF4-FFF2-40B4-BE49-F238E27FC236}">
                <a16:creationId xmlns:a16="http://schemas.microsoft.com/office/drawing/2014/main" id="{CDBFE087-6ACA-4834-AF9F-E7A28DCCC2DD}"/>
              </a:ext>
            </a:extLst>
          </p:cNvPr>
          <p:cNvSpPr>
            <a:spLocks noGrp="1"/>
          </p:cNvSpPr>
          <p:nvPr>
            <p:ph sz="quarter" idx="14"/>
          </p:nvPr>
        </p:nvSpPr>
        <p:spPr>
          <a:xfrm>
            <a:off x="320675" y="2554514"/>
            <a:ext cx="5368926" cy="398236"/>
          </a:xfrm>
        </p:spPr>
        <p:txBody>
          <a:bodyPr lIns="0" tIns="0" rIns="0" bIns="0" anchor="b">
            <a:noAutofit/>
          </a:bodyPr>
          <a:lstStyle>
            <a:lvl1pPr marL="0" indent="0" algn="l">
              <a:buNone/>
              <a:defRPr b="1">
                <a:solidFill>
                  <a:schemeClr val="accent2"/>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a:t>Click to edit Master text styles</a:t>
            </a:r>
          </a:p>
        </p:txBody>
      </p:sp>
      <p:sp>
        <p:nvSpPr>
          <p:cNvPr id="5" name="Content Placeholder 5">
            <a:extLst>
              <a:ext uri="{FF2B5EF4-FFF2-40B4-BE49-F238E27FC236}">
                <a16:creationId xmlns:a16="http://schemas.microsoft.com/office/drawing/2014/main" id="{76BDBC27-4D63-D13E-096D-76F6946D2956}"/>
              </a:ext>
            </a:extLst>
          </p:cNvPr>
          <p:cNvSpPr>
            <a:spLocks noGrp="1"/>
          </p:cNvSpPr>
          <p:nvPr>
            <p:ph sz="quarter" idx="15"/>
          </p:nvPr>
        </p:nvSpPr>
        <p:spPr>
          <a:xfrm>
            <a:off x="6502400" y="2554514"/>
            <a:ext cx="5370286" cy="398236"/>
          </a:xfrm>
        </p:spPr>
        <p:txBody>
          <a:bodyPr lIns="0" tIns="0" rIns="0" bIns="0" anchor="b">
            <a:noAutofit/>
          </a:bodyPr>
          <a:lstStyle>
            <a:lvl1pPr marL="0" indent="0" algn="l">
              <a:buNone/>
              <a:defRPr b="1">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9149A428-C092-444B-2E5F-FBBDD9439724}"/>
              </a:ext>
            </a:extLst>
          </p:cNvPr>
          <p:cNvSpPr>
            <a:spLocks noGrp="1"/>
          </p:cNvSpPr>
          <p:nvPr>
            <p:ph type="body" sz="quarter" idx="19"/>
          </p:nvPr>
        </p:nvSpPr>
        <p:spPr>
          <a:xfrm>
            <a:off x="1600594" y="1202271"/>
            <a:ext cx="3012964" cy="954107"/>
          </a:xfrm>
        </p:spPr>
        <p:txBody>
          <a:bodyPr anchor="ctr"/>
          <a:lstStyle>
            <a:lvl1pPr marL="0" indent="0" algn="ctr">
              <a:spcBef>
                <a:spcPts val="0"/>
              </a:spcBef>
              <a:buNone/>
              <a:defRPr sz="2800" b="1">
                <a:solidFill>
                  <a:schemeClr val="bg1"/>
                </a:solidFill>
              </a:defRPr>
            </a:lvl1pPr>
          </a:lstStyle>
          <a:p>
            <a:pPr lvl="0"/>
            <a:endParaRPr lang="en-US"/>
          </a:p>
        </p:txBody>
      </p:sp>
      <p:sp>
        <p:nvSpPr>
          <p:cNvPr id="14" name="Text Placeholder 11">
            <a:extLst>
              <a:ext uri="{FF2B5EF4-FFF2-40B4-BE49-F238E27FC236}">
                <a16:creationId xmlns:a16="http://schemas.microsoft.com/office/drawing/2014/main" id="{10F84B50-A5C5-08B8-DCDB-9019A1D8B35F}"/>
              </a:ext>
            </a:extLst>
          </p:cNvPr>
          <p:cNvSpPr>
            <a:spLocks noGrp="1"/>
          </p:cNvSpPr>
          <p:nvPr>
            <p:ph type="body" sz="quarter" idx="20"/>
          </p:nvPr>
        </p:nvSpPr>
        <p:spPr>
          <a:xfrm>
            <a:off x="7578783" y="1202271"/>
            <a:ext cx="3012964" cy="954107"/>
          </a:xfrm>
        </p:spPr>
        <p:txBody>
          <a:bodyPr anchor="ctr"/>
          <a:lstStyle>
            <a:lvl1pPr marL="0" indent="0" algn="ctr">
              <a:spcBef>
                <a:spcPts val="0"/>
              </a:spcBef>
              <a:buNone/>
              <a:defRPr sz="2800" b="1">
                <a:solidFill>
                  <a:schemeClr val="bg1"/>
                </a:solidFill>
              </a:defRPr>
            </a:lvl1pPr>
          </a:lstStyle>
          <a:p>
            <a:pPr lvl="0"/>
            <a:endParaRPr lang="en-US"/>
          </a:p>
        </p:txBody>
      </p:sp>
      <p:sp>
        <p:nvSpPr>
          <p:cNvPr id="22" name="Slide Number Placeholder 3">
            <a:extLst>
              <a:ext uri="{FF2B5EF4-FFF2-40B4-BE49-F238E27FC236}">
                <a16:creationId xmlns:a16="http://schemas.microsoft.com/office/drawing/2014/main" id="{9E7984AE-C844-5470-9E51-08ABB72A0DC5}"/>
              </a:ext>
            </a:extLst>
          </p:cNvPr>
          <p:cNvSpPr>
            <a:spLocks noGrp="1"/>
          </p:cNvSpPr>
          <p:nvPr>
            <p:ph type="sldNum" sz="quarter" idx="11"/>
          </p:nvPr>
        </p:nvSpPr>
        <p:spPr>
          <a:xfrm>
            <a:off x="11481888" y="6367037"/>
            <a:ext cx="230400" cy="223560"/>
          </a:xfrm>
        </p:spPr>
        <p:txBody>
          <a:bodyPr/>
          <a:lstStyle>
            <a:lvl1pPr algn="ctr">
              <a:defRPr/>
            </a:lvl1pPr>
          </a:lstStyle>
          <a:p>
            <a:fld id="{FD814145-5B10-4F3F-A6BF-3641B91211CF}" type="slidenum">
              <a:rPr lang="en-US" smtClean="0"/>
              <a:pPr/>
              <a:t>‹#›</a:t>
            </a:fld>
            <a:endParaRPr lang="en-US"/>
          </a:p>
        </p:txBody>
      </p:sp>
      <p:sp>
        <p:nvSpPr>
          <p:cNvPr id="23" name="Footer Placeholder 2">
            <a:extLst>
              <a:ext uri="{FF2B5EF4-FFF2-40B4-BE49-F238E27FC236}">
                <a16:creationId xmlns:a16="http://schemas.microsoft.com/office/drawing/2014/main" id="{BAAF2AF2-7EC1-3493-4BCF-62918301CC49}"/>
              </a:ext>
            </a:extLst>
          </p:cNvPr>
          <p:cNvSpPr>
            <a:spLocks noGrp="1"/>
          </p:cNvSpPr>
          <p:nvPr>
            <p:ph type="ftr" sz="quarter" idx="18"/>
          </p:nvPr>
        </p:nvSpPr>
        <p:spPr>
          <a:xfrm>
            <a:off x="320675" y="5638800"/>
            <a:ext cx="11544300" cy="361950"/>
          </a:xfrm>
        </p:spPr>
        <p:txBody>
          <a:bodyPr vert="horz" lIns="0" tIns="0" rIns="0" bIns="0" rtlCol="0" anchor="b">
            <a:noAutofit/>
          </a:bodyPr>
          <a:lstStyle>
            <a:lvl1pPr>
              <a:defRPr lang="en-US" smtClean="0"/>
            </a:lvl1pPr>
          </a:lstStyle>
          <a:p>
            <a:r>
              <a:rPr lang="en-US"/>
              <a:t>Source Notes Here</a:t>
            </a:r>
          </a:p>
        </p:txBody>
      </p:sp>
      <p:sp>
        <p:nvSpPr>
          <p:cNvPr id="28" name="Text Placeholder 58">
            <a:extLst>
              <a:ext uri="{FF2B5EF4-FFF2-40B4-BE49-F238E27FC236}">
                <a16:creationId xmlns:a16="http://schemas.microsoft.com/office/drawing/2014/main" id="{1FC70191-66F2-C327-EC61-65F556A5C991}"/>
              </a:ext>
            </a:extLst>
          </p:cNvPr>
          <p:cNvSpPr>
            <a:spLocks noGrp="1"/>
          </p:cNvSpPr>
          <p:nvPr>
            <p:ph type="body" sz="quarter" idx="27"/>
          </p:nvPr>
        </p:nvSpPr>
        <p:spPr>
          <a:xfrm>
            <a:off x="320676" y="3062288"/>
            <a:ext cx="5368923" cy="2386012"/>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58">
            <a:extLst>
              <a:ext uri="{FF2B5EF4-FFF2-40B4-BE49-F238E27FC236}">
                <a16:creationId xmlns:a16="http://schemas.microsoft.com/office/drawing/2014/main" id="{A304EC1F-B789-F2C5-8B67-488045973CEE}"/>
              </a:ext>
            </a:extLst>
          </p:cNvPr>
          <p:cNvSpPr>
            <a:spLocks noGrp="1"/>
          </p:cNvSpPr>
          <p:nvPr>
            <p:ph type="body" sz="quarter" idx="28"/>
          </p:nvPr>
        </p:nvSpPr>
        <p:spPr>
          <a:xfrm>
            <a:off x="6503081" y="3062288"/>
            <a:ext cx="5368923" cy="2386012"/>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415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49" name="Rectangle: Top Corners Rounded 48">
            <a:extLst>
              <a:ext uri="{FF2B5EF4-FFF2-40B4-BE49-F238E27FC236}">
                <a16:creationId xmlns:a16="http://schemas.microsoft.com/office/drawing/2014/main" id="{9AFE3291-CDCE-04DA-EC54-0751732FECF2}"/>
              </a:ext>
            </a:extLst>
          </p:cNvPr>
          <p:cNvSpPr/>
          <p:nvPr userDrawn="1"/>
        </p:nvSpPr>
        <p:spPr>
          <a:xfrm rot="5400000">
            <a:off x="9370413" y="-757828"/>
            <a:ext cx="650153" cy="4351657"/>
          </a:xfrm>
          <a:prstGeom prst="round2SameRect">
            <a:avLst>
              <a:gd name="adj1" fmla="val 50000"/>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Top Corners Rounded 34">
            <a:extLst>
              <a:ext uri="{FF2B5EF4-FFF2-40B4-BE49-F238E27FC236}">
                <a16:creationId xmlns:a16="http://schemas.microsoft.com/office/drawing/2014/main" id="{3EB501FC-C4BC-9716-F18F-4816EF2D692C}"/>
              </a:ext>
            </a:extLst>
          </p:cNvPr>
          <p:cNvSpPr/>
          <p:nvPr userDrawn="1"/>
        </p:nvSpPr>
        <p:spPr>
          <a:xfrm rot="5400000">
            <a:off x="5496920" y="-841647"/>
            <a:ext cx="650154" cy="4519294"/>
          </a:xfrm>
          <a:prstGeom prst="round2SameRect">
            <a:avLst>
              <a:gd name="adj1" fmla="val 50000"/>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FCE53A02-3CFA-9D7A-9B83-FD52D96FC155}"/>
              </a:ext>
            </a:extLst>
          </p:cNvPr>
          <p:cNvSpPr/>
          <p:nvPr userDrawn="1"/>
        </p:nvSpPr>
        <p:spPr>
          <a:xfrm rot="5400000">
            <a:off x="1761851" y="-668928"/>
            <a:ext cx="650153" cy="4173857"/>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6E72E-4D3D-C733-22E7-FBCC947FD4B5}"/>
              </a:ext>
            </a:extLst>
          </p:cNvPr>
          <p:cNvSpPr>
            <a:spLocks noGrp="1"/>
          </p:cNvSpPr>
          <p:nvPr userDrawn="1">
            <p:ph type="title"/>
          </p:nvPr>
        </p:nvSpPr>
        <p:spPr>
          <a:xfrm>
            <a:off x="320675" y="351434"/>
            <a:ext cx="11542712" cy="548679"/>
          </a:xfrm>
        </p:spPr>
        <p:txBody>
          <a:bodyPr/>
          <a:lstStyle/>
          <a:p>
            <a:r>
              <a:rPr lang="en-US"/>
              <a:t>Click to edit Master title style</a:t>
            </a:r>
          </a:p>
        </p:txBody>
      </p:sp>
      <p:sp>
        <p:nvSpPr>
          <p:cNvPr id="12" name="Text Placeholder 11">
            <a:extLst>
              <a:ext uri="{FF2B5EF4-FFF2-40B4-BE49-F238E27FC236}">
                <a16:creationId xmlns:a16="http://schemas.microsoft.com/office/drawing/2014/main" id="{9149A428-C092-444B-2E5F-FBBDD9439724}"/>
              </a:ext>
            </a:extLst>
          </p:cNvPr>
          <p:cNvSpPr>
            <a:spLocks noGrp="1"/>
          </p:cNvSpPr>
          <p:nvPr userDrawn="1">
            <p:ph type="body" sz="quarter" idx="19"/>
          </p:nvPr>
        </p:nvSpPr>
        <p:spPr>
          <a:xfrm>
            <a:off x="320674" y="1153542"/>
            <a:ext cx="3482211" cy="528917"/>
          </a:xfrm>
        </p:spPr>
        <p:txBody>
          <a:bodyPr anchor="ctr"/>
          <a:lstStyle>
            <a:lvl1pPr marL="0" indent="0" algn="l">
              <a:spcBef>
                <a:spcPts val="0"/>
              </a:spcBef>
              <a:buNone/>
              <a:defRPr sz="1800" b="1">
                <a:solidFill>
                  <a:schemeClr val="bg1"/>
                </a:solidFill>
              </a:defRPr>
            </a:lvl1pPr>
          </a:lstStyle>
          <a:p>
            <a:pPr lvl="0"/>
            <a:endParaRPr lang="en-US"/>
          </a:p>
        </p:txBody>
      </p:sp>
      <p:sp>
        <p:nvSpPr>
          <p:cNvPr id="24" name="Content Placeholder 5">
            <a:extLst>
              <a:ext uri="{FF2B5EF4-FFF2-40B4-BE49-F238E27FC236}">
                <a16:creationId xmlns:a16="http://schemas.microsoft.com/office/drawing/2014/main" id="{74E05603-41C0-8A4F-C6BF-432661887290}"/>
              </a:ext>
            </a:extLst>
          </p:cNvPr>
          <p:cNvSpPr>
            <a:spLocks noGrp="1"/>
          </p:cNvSpPr>
          <p:nvPr userDrawn="1">
            <p:ph sz="quarter" idx="14"/>
          </p:nvPr>
        </p:nvSpPr>
        <p:spPr>
          <a:xfrm>
            <a:off x="320676" y="1933577"/>
            <a:ext cx="3482209" cy="398236"/>
          </a:xfrm>
        </p:spPr>
        <p:txBody>
          <a:bodyPr lIns="0" tIns="0" rIns="0" bIns="0" anchor="b">
            <a:noAutofit/>
          </a:bodyPr>
          <a:lstStyle>
            <a:lvl1pPr marL="0" indent="0" algn="l">
              <a:buNone/>
              <a:defRPr sz="1600" b="1">
                <a:solidFill>
                  <a:schemeClr val="accent1"/>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a:t>Click to edit Master text styles</a:t>
            </a:r>
          </a:p>
        </p:txBody>
      </p:sp>
      <p:cxnSp>
        <p:nvCxnSpPr>
          <p:cNvPr id="17" name="Straight Connector 16">
            <a:extLst>
              <a:ext uri="{FF2B5EF4-FFF2-40B4-BE49-F238E27FC236}">
                <a16:creationId xmlns:a16="http://schemas.microsoft.com/office/drawing/2014/main" id="{502F4813-3449-0AC5-96D5-652BCA998ABD}"/>
              </a:ext>
            </a:extLst>
          </p:cNvPr>
          <p:cNvCxnSpPr>
            <a:cxnSpLocks/>
          </p:cNvCxnSpPr>
          <p:nvPr userDrawn="1"/>
        </p:nvCxnSpPr>
        <p:spPr>
          <a:xfrm>
            <a:off x="4076906" y="1933577"/>
            <a:ext cx="0" cy="3514723"/>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FD9BCA-D19D-CB43-8A2E-EB766D49790A}"/>
              </a:ext>
            </a:extLst>
          </p:cNvPr>
          <p:cNvCxnSpPr>
            <a:cxnSpLocks/>
          </p:cNvCxnSpPr>
          <p:nvPr userDrawn="1"/>
        </p:nvCxnSpPr>
        <p:spPr>
          <a:xfrm>
            <a:off x="8107157" y="1933577"/>
            <a:ext cx="0" cy="3514723"/>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39" name="Text Placeholder 11">
            <a:extLst>
              <a:ext uri="{FF2B5EF4-FFF2-40B4-BE49-F238E27FC236}">
                <a16:creationId xmlns:a16="http://schemas.microsoft.com/office/drawing/2014/main" id="{589AD71F-AA2C-60E8-6780-993AFEF2983A}"/>
              </a:ext>
            </a:extLst>
          </p:cNvPr>
          <p:cNvSpPr>
            <a:spLocks noGrp="1"/>
          </p:cNvSpPr>
          <p:nvPr userDrawn="1">
            <p:ph type="body" sz="quarter" idx="20"/>
          </p:nvPr>
        </p:nvSpPr>
        <p:spPr>
          <a:xfrm>
            <a:off x="4350927" y="1153542"/>
            <a:ext cx="3482205" cy="528917"/>
          </a:xfrm>
        </p:spPr>
        <p:txBody>
          <a:bodyPr anchor="ctr"/>
          <a:lstStyle>
            <a:lvl1pPr marL="0" indent="0" algn="l">
              <a:spcBef>
                <a:spcPts val="0"/>
              </a:spcBef>
              <a:buNone/>
              <a:defRPr sz="1800" b="1">
                <a:solidFill>
                  <a:schemeClr val="bg1"/>
                </a:solidFill>
              </a:defRPr>
            </a:lvl1pPr>
          </a:lstStyle>
          <a:p>
            <a:pPr lvl="0"/>
            <a:endParaRPr lang="en-US"/>
          </a:p>
        </p:txBody>
      </p:sp>
      <p:sp>
        <p:nvSpPr>
          <p:cNvPr id="40" name="Content Placeholder 5">
            <a:extLst>
              <a:ext uri="{FF2B5EF4-FFF2-40B4-BE49-F238E27FC236}">
                <a16:creationId xmlns:a16="http://schemas.microsoft.com/office/drawing/2014/main" id="{4E1BF6A6-BDB4-62C1-4E9F-F63BC8699A23}"/>
              </a:ext>
            </a:extLst>
          </p:cNvPr>
          <p:cNvSpPr>
            <a:spLocks noGrp="1"/>
          </p:cNvSpPr>
          <p:nvPr userDrawn="1">
            <p:ph sz="quarter" idx="21"/>
          </p:nvPr>
        </p:nvSpPr>
        <p:spPr>
          <a:xfrm>
            <a:off x="4350927" y="1933577"/>
            <a:ext cx="3482209" cy="398236"/>
          </a:xfrm>
        </p:spPr>
        <p:txBody>
          <a:bodyPr lIns="0" tIns="0" rIns="0" bIns="0" anchor="b">
            <a:noAutofit/>
          </a:bodyPr>
          <a:lstStyle>
            <a:lvl1pPr marL="0" indent="0" algn="l">
              <a:buNone/>
              <a:defRPr sz="1600" b="1">
                <a:solidFill>
                  <a:schemeClr val="accent2"/>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a:t>Click to edit Master text styles</a:t>
            </a:r>
          </a:p>
        </p:txBody>
      </p:sp>
      <p:sp>
        <p:nvSpPr>
          <p:cNvPr id="46" name="Text Placeholder 11">
            <a:extLst>
              <a:ext uri="{FF2B5EF4-FFF2-40B4-BE49-F238E27FC236}">
                <a16:creationId xmlns:a16="http://schemas.microsoft.com/office/drawing/2014/main" id="{2165D2FD-B6DB-F79C-D290-A83BDB2E1525}"/>
              </a:ext>
            </a:extLst>
          </p:cNvPr>
          <p:cNvSpPr>
            <a:spLocks noGrp="1"/>
          </p:cNvSpPr>
          <p:nvPr userDrawn="1">
            <p:ph type="body" sz="quarter" idx="23"/>
          </p:nvPr>
        </p:nvSpPr>
        <p:spPr>
          <a:xfrm>
            <a:off x="8381176" y="1153542"/>
            <a:ext cx="3482211" cy="528917"/>
          </a:xfrm>
        </p:spPr>
        <p:txBody>
          <a:bodyPr anchor="ctr"/>
          <a:lstStyle>
            <a:lvl1pPr marL="0" indent="0" algn="l">
              <a:spcBef>
                <a:spcPts val="0"/>
              </a:spcBef>
              <a:buNone/>
              <a:defRPr sz="1800" b="1">
                <a:solidFill>
                  <a:schemeClr val="bg1"/>
                </a:solidFill>
              </a:defRPr>
            </a:lvl1pPr>
          </a:lstStyle>
          <a:p>
            <a:pPr lvl="0"/>
            <a:endParaRPr lang="en-US"/>
          </a:p>
        </p:txBody>
      </p:sp>
      <p:sp>
        <p:nvSpPr>
          <p:cNvPr id="47" name="Content Placeholder 5">
            <a:extLst>
              <a:ext uri="{FF2B5EF4-FFF2-40B4-BE49-F238E27FC236}">
                <a16:creationId xmlns:a16="http://schemas.microsoft.com/office/drawing/2014/main" id="{0B0C3658-BBE0-11EE-C44B-DE973DF20710}"/>
              </a:ext>
            </a:extLst>
          </p:cNvPr>
          <p:cNvSpPr>
            <a:spLocks noGrp="1"/>
          </p:cNvSpPr>
          <p:nvPr userDrawn="1">
            <p:ph sz="quarter" idx="24"/>
          </p:nvPr>
        </p:nvSpPr>
        <p:spPr>
          <a:xfrm>
            <a:off x="8381178" y="1933577"/>
            <a:ext cx="3482209" cy="398236"/>
          </a:xfrm>
        </p:spPr>
        <p:txBody>
          <a:bodyPr lIns="0" tIns="0" rIns="0" bIns="0" anchor="b">
            <a:noAutofit/>
          </a:bodyPr>
          <a:lstStyle>
            <a:lvl1pPr marL="0" indent="0" algn="l">
              <a:buNone/>
              <a:defRPr sz="1600" b="1">
                <a:solidFill>
                  <a:schemeClr val="accent3"/>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a:t>Click to edit Master text styles</a:t>
            </a:r>
          </a:p>
        </p:txBody>
      </p:sp>
      <p:sp>
        <p:nvSpPr>
          <p:cNvPr id="51" name="Slide Number Placeholder 3">
            <a:extLst>
              <a:ext uri="{FF2B5EF4-FFF2-40B4-BE49-F238E27FC236}">
                <a16:creationId xmlns:a16="http://schemas.microsoft.com/office/drawing/2014/main" id="{E966138D-BE87-8DD1-3D62-4DAEE01D74C6}"/>
              </a:ext>
            </a:extLst>
          </p:cNvPr>
          <p:cNvSpPr>
            <a:spLocks noGrp="1"/>
          </p:cNvSpPr>
          <p:nvPr userDrawn="1">
            <p:ph type="sldNum" sz="quarter" idx="11"/>
          </p:nvPr>
        </p:nvSpPr>
        <p:spPr>
          <a:xfrm>
            <a:off x="11481888" y="6367037"/>
            <a:ext cx="230400" cy="223560"/>
          </a:xfrm>
        </p:spPr>
        <p:txBody>
          <a:bodyPr/>
          <a:lstStyle>
            <a:lvl1pPr algn="ctr">
              <a:defRPr/>
            </a:lvl1pPr>
          </a:lstStyle>
          <a:p>
            <a:fld id="{FD814145-5B10-4F3F-A6BF-3641B91211CF}" type="slidenum">
              <a:rPr lang="en-US" smtClean="0"/>
              <a:pPr/>
              <a:t>‹#›</a:t>
            </a:fld>
            <a:endParaRPr lang="en-US"/>
          </a:p>
        </p:txBody>
      </p:sp>
      <p:sp>
        <p:nvSpPr>
          <p:cNvPr id="52" name="Footer Placeholder 2">
            <a:extLst>
              <a:ext uri="{FF2B5EF4-FFF2-40B4-BE49-F238E27FC236}">
                <a16:creationId xmlns:a16="http://schemas.microsoft.com/office/drawing/2014/main" id="{5ED30279-6C52-5121-2EA2-FF7CE66A0DAD}"/>
              </a:ext>
            </a:extLst>
          </p:cNvPr>
          <p:cNvSpPr>
            <a:spLocks noGrp="1"/>
          </p:cNvSpPr>
          <p:nvPr userDrawn="1">
            <p:ph type="ftr" sz="quarter" idx="18"/>
          </p:nvPr>
        </p:nvSpPr>
        <p:spPr>
          <a:xfrm>
            <a:off x="320675" y="5638800"/>
            <a:ext cx="11544300" cy="361950"/>
          </a:xfrm>
        </p:spPr>
        <p:txBody>
          <a:bodyPr vert="horz" lIns="0" tIns="0" rIns="0" bIns="0" rtlCol="0" anchor="b">
            <a:noAutofit/>
          </a:bodyPr>
          <a:lstStyle>
            <a:lvl1pPr>
              <a:defRPr lang="en-US" smtClean="0"/>
            </a:lvl1pPr>
          </a:lstStyle>
          <a:p>
            <a:r>
              <a:rPr lang="en-US"/>
              <a:t>Source Notes Here</a:t>
            </a:r>
          </a:p>
        </p:txBody>
      </p:sp>
      <p:sp>
        <p:nvSpPr>
          <p:cNvPr id="59" name="Text Placeholder 58">
            <a:extLst>
              <a:ext uri="{FF2B5EF4-FFF2-40B4-BE49-F238E27FC236}">
                <a16:creationId xmlns:a16="http://schemas.microsoft.com/office/drawing/2014/main" id="{FAA87AE1-9844-5AB7-D1A0-EA7E865D84C3}"/>
              </a:ext>
            </a:extLst>
          </p:cNvPr>
          <p:cNvSpPr>
            <a:spLocks noGrp="1"/>
          </p:cNvSpPr>
          <p:nvPr userDrawn="1">
            <p:ph type="body" sz="quarter" idx="27"/>
          </p:nvPr>
        </p:nvSpPr>
        <p:spPr>
          <a:xfrm>
            <a:off x="320676" y="2552700"/>
            <a:ext cx="3478213" cy="2895600"/>
          </a:xfrm>
        </p:spPr>
        <p:txBody>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Text Placeholder 58">
            <a:extLst>
              <a:ext uri="{FF2B5EF4-FFF2-40B4-BE49-F238E27FC236}">
                <a16:creationId xmlns:a16="http://schemas.microsoft.com/office/drawing/2014/main" id="{8D2F0342-9B42-310C-86C0-428190775CC9}"/>
              </a:ext>
            </a:extLst>
          </p:cNvPr>
          <p:cNvSpPr>
            <a:spLocks noGrp="1"/>
          </p:cNvSpPr>
          <p:nvPr userDrawn="1">
            <p:ph type="body" sz="quarter" idx="28"/>
          </p:nvPr>
        </p:nvSpPr>
        <p:spPr>
          <a:xfrm>
            <a:off x="4350926" y="2552700"/>
            <a:ext cx="3478213" cy="2895600"/>
          </a:xfrm>
        </p:spPr>
        <p:txBody>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 name="Text Placeholder 58">
            <a:extLst>
              <a:ext uri="{FF2B5EF4-FFF2-40B4-BE49-F238E27FC236}">
                <a16:creationId xmlns:a16="http://schemas.microsoft.com/office/drawing/2014/main" id="{E169BC77-A5E6-9D21-54E6-A9AB464784E8}"/>
              </a:ext>
            </a:extLst>
          </p:cNvPr>
          <p:cNvSpPr>
            <a:spLocks noGrp="1"/>
          </p:cNvSpPr>
          <p:nvPr userDrawn="1">
            <p:ph type="body" sz="quarter" idx="29"/>
          </p:nvPr>
        </p:nvSpPr>
        <p:spPr>
          <a:xfrm>
            <a:off x="8381176" y="2552700"/>
            <a:ext cx="3478213" cy="2895600"/>
          </a:xfrm>
        </p:spPr>
        <p:txBody>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19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55CD7DB-376C-177B-0928-D58CD110C7A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3063" r="1"/>
          <a:stretch/>
        </p:blipFill>
        <p:spPr>
          <a:xfrm rot="16200000" flipH="1" flipV="1">
            <a:off x="3290327" y="-3290326"/>
            <a:ext cx="2592378" cy="9173031"/>
          </a:xfrm>
          <a:prstGeom prst="rect">
            <a:avLst/>
          </a:prstGeom>
        </p:spPr>
      </p:pic>
      <p:sp>
        <p:nvSpPr>
          <p:cNvPr id="2" name="Title 1">
            <a:extLst>
              <a:ext uri="{FF2B5EF4-FFF2-40B4-BE49-F238E27FC236}">
                <a16:creationId xmlns:a16="http://schemas.microsoft.com/office/drawing/2014/main" id="{2826E72E-4D3D-C733-22E7-FBCC947FD4B5}"/>
              </a:ext>
            </a:extLst>
          </p:cNvPr>
          <p:cNvSpPr>
            <a:spLocks noGrp="1"/>
          </p:cNvSpPr>
          <p:nvPr>
            <p:ph type="title"/>
          </p:nvPr>
        </p:nvSpPr>
        <p:spPr>
          <a:xfrm>
            <a:off x="322263" y="351434"/>
            <a:ext cx="11542712" cy="548679"/>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EE75864D-0CB1-8EE8-7D21-05B606C7B3E0}"/>
              </a:ext>
            </a:extLst>
          </p:cNvPr>
          <p:cNvSpPr>
            <a:spLocks noGrp="1"/>
          </p:cNvSpPr>
          <p:nvPr>
            <p:ph sz="quarter" idx="12"/>
          </p:nvPr>
        </p:nvSpPr>
        <p:spPr>
          <a:xfrm>
            <a:off x="320675" y="1089025"/>
            <a:ext cx="11550650" cy="4359275"/>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buChar char="○"/>
            </a:pPr>
            <a:r>
              <a:rPr lang="en-US"/>
              <a:t>Second level</a:t>
            </a:r>
          </a:p>
          <a:p>
            <a:pPr lvl="2">
              <a:buFont typeface="Trebuchet MS" panose="020B0603020202020204" pitchFamily="34" charset="0"/>
              <a:buChar char="–"/>
            </a:pPr>
            <a:r>
              <a:rPr lang="en-US"/>
              <a:t>Third level</a:t>
            </a:r>
          </a:p>
          <a:p>
            <a:pPr lvl="3">
              <a:buChar char="›"/>
            </a:pPr>
            <a:r>
              <a:rPr lang="en-US"/>
              <a:t>Fourth level</a:t>
            </a:r>
          </a:p>
          <a:p>
            <a:pPr lvl="4">
              <a:buChar char="▪"/>
            </a:pPr>
            <a:r>
              <a:rPr lang="en-US"/>
              <a:t>Fifth level</a:t>
            </a:r>
          </a:p>
        </p:txBody>
      </p:sp>
      <p:sp>
        <p:nvSpPr>
          <p:cNvPr id="3" name="Footer Placeholder 2">
            <a:extLst>
              <a:ext uri="{FF2B5EF4-FFF2-40B4-BE49-F238E27FC236}">
                <a16:creationId xmlns:a16="http://schemas.microsoft.com/office/drawing/2014/main" id="{07AFD3B5-60A5-1B8B-4A9B-2B8CD679D3EB}"/>
              </a:ext>
            </a:extLst>
          </p:cNvPr>
          <p:cNvSpPr>
            <a:spLocks noGrp="1"/>
          </p:cNvSpPr>
          <p:nvPr>
            <p:ph type="ftr" sz="quarter" idx="18"/>
          </p:nvPr>
        </p:nvSpPr>
        <p:spPr>
          <a:xfrm>
            <a:off x="320675" y="5638800"/>
            <a:ext cx="11544300" cy="361950"/>
          </a:xfrm>
        </p:spPr>
        <p:txBody>
          <a:bodyPr vert="horz" lIns="0" tIns="0" rIns="0" bIns="0" rtlCol="0" anchor="b">
            <a:noAutofit/>
          </a:bodyPr>
          <a:lstStyle>
            <a:lvl1pPr>
              <a:defRPr lang="en-US" smtClean="0"/>
            </a:lvl1pPr>
          </a:lstStyle>
          <a:p>
            <a:r>
              <a:rPr lang="en-US"/>
              <a:t>Source Notes Here</a:t>
            </a:r>
          </a:p>
        </p:txBody>
      </p:sp>
      <p:sp>
        <p:nvSpPr>
          <p:cNvPr id="5" name="Slide Number Placeholder 3">
            <a:extLst>
              <a:ext uri="{FF2B5EF4-FFF2-40B4-BE49-F238E27FC236}">
                <a16:creationId xmlns:a16="http://schemas.microsoft.com/office/drawing/2014/main" id="{CF1B77A3-C652-A932-FEC0-5410B697DFEA}"/>
              </a:ext>
            </a:extLst>
          </p:cNvPr>
          <p:cNvSpPr>
            <a:spLocks noGrp="1"/>
          </p:cNvSpPr>
          <p:nvPr>
            <p:ph type="sldNum" sz="quarter" idx="11"/>
          </p:nvPr>
        </p:nvSpPr>
        <p:spPr>
          <a:xfrm>
            <a:off x="11481888" y="6367037"/>
            <a:ext cx="230400" cy="223560"/>
          </a:xfrm>
        </p:spPr>
        <p:txBody>
          <a:bodyPr/>
          <a:lstStyle>
            <a:lvl1pPr algn="ctr">
              <a:defRPr/>
            </a:lvl1pPr>
          </a:lstStyle>
          <a:p>
            <a:fld id="{FD814145-5B10-4F3F-A6BF-3641B91211CF}" type="slidenum">
              <a:rPr lang="en-US" smtClean="0"/>
              <a:pPr/>
              <a:t>‹#›</a:t>
            </a:fld>
            <a:endParaRPr lang="en-US"/>
          </a:p>
        </p:txBody>
      </p:sp>
    </p:spTree>
    <p:extLst>
      <p:ext uri="{BB962C8B-B14F-4D97-AF65-F5344CB8AC3E}">
        <p14:creationId xmlns:p14="http://schemas.microsoft.com/office/powerpoint/2010/main" val="28250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6E72E-4D3D-C733-22E7-FBCC947FD4B5}"/>
              </a:ext>
            </a:extLst>
          </p:cNvPr>
          <p:cNvSpPr>
            <a:spLocks noGrp="1"/>
          </p:cNvSpPr>
          <p:nvPr>
            <p:ph type="title"/>
          </p:nvPr>
        </p:nvSpPr>
        <p:spPr>
          <a:xfrm>
            <a:off x="322263" y="351434"/>
            <a:ext cx="11542712" cy="548679"/>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58DB5E4D-DDD6-1BF4-E206-43205EE9EC77}"/>
              </a:ext>
            </a:extLst>
          </p:cNvPr>
          <p:cNvSpPr>
            <a:spLocks noGrp="1"/>
          </p:cNvSpPr>
          <p:nvPr>
            <p:ph type="ftr" sz="quarter" idx="10"/>
          </p:nvPr>
        </p:nvSpPr>
        <p:spPr>
          <a:xfrm>
            <a:off x="320675" y="5638800"/>
            <a:ext cx="11544300" cy="361950"/>
          </a:xfrm>
        </p:spPr>
        <p:txBody>
          <a:bodyPr vert="horz" lIns="0" tIns="0" rIns="0" bIns="0" rtlCol="0" anchor="b">
            <a:noAutofit/>
          </a:bodyPr>
          <a:lstStyle>
            <a:lvl1pPr>
              <a:defRPr lang="en-US" smtClean="0"/>
            </a:lvl1pPr>
          </a:lstStyle>
          <a:p>
            <a:r>
              <a:rPr lang="en-US"/>
              <a:t>Source Notes Here</a:t>
            </a:r>
          </a:p>
        </p:txBody>
      </p:sp>
      <p:sp>
        <p:nvSpPr>
          <p:cNvPr id="4" name="Slide Number Placeholder 3">
            <a:extLst>
              <a:ext uri="{FF2B5EF4-FFF2-40B4-BE49-F238E27FC236}">
                <a16:creationId xmlns:a16="http://schemas.microsoft.com/office/drawing/2014/main" id="{EA381A34-A663-8AD5-3CF5-B2627C3CCC66}"/>
              </a:ext>
            </a:extLst>
          </p:cNvPr>
          <p:cNvSpPr>
            <a:spLocks noGrp="1"/>
          </p:cNvSpPr>
          <p:nvPr>
            <p:ph type="sldNum" sz="quarter" idx="11"/>
          </p:nvPr>
        </p:nvSpPr>
        <p:spPr/>
        <p:txBody>
          <a:bodyPr/>
          <a:lstStyle>
            <a:lvl1pPr algn="ctr">
              <a:defRPr/>
            </a:lvl1pPr>
          </a:lstStyle>
          <a:p>
            <a:fld id="{FD814145-5B10-4F3F-A6BF-3641B91211CF}" type="slidenum">
              <a:rPr lang="en-US" smtClean="0"/>
              <a:pPr/>
              <a:t>‹#›</a:t>
            </a:fld>
            <a:endParaRPr lang="en-US"/>
          </a:p>
        </p:txBody>
      </p:sp>
      <p:sp>
        <p:nvSpPr>
          <p:cNvPr id="9" name="Text Placeholder 8">
            <a:extLst>
              <a:ext uri="{FF2B5EF4-FFF2-40B4-BE49-F238E27FC236}">
                <a16:creationId xmlns:a16="http://schemas.microsoft.com/office/drawing/2014/main" id="{32079E14-0675-949F-14E0-3CE8F93AB743}"/>
              </a:ext>
            </a:extLst>
          </p:cNvPr>
          <p:cNvSpPr>
            <a:spLocks noGrp="1"/>
          </p:cNvSpPr>
          <p:nvPr>
            <p:ph type="body" sz="quarter" idx="13"/>
          </p:nvPr>
        </p:nvSpPr>
        <p:spPr>
          <a:xfrm>
            <a:off x="320675" y="1089025"/>
            <a:ext cx="11550650" cy="246221"/>
          </a:xfrm>
        </p:spPr>
        <p:txBody>
          <a:bodyPr>
            <a:noAutofit/>
          </a:bodyPr>
          <a:lstStyle>
            <a:lvl1pPr marL="0" indent="0">
              <a:buNone/>
              <a:defRPr sz="1600">
                <a:solidFill>
                  <a:schemeClr val="accent3"/>
                </a:solidFill>
              </a:defRPr>
            </a:lvl1pPr>
            <a:lvl2pPr marL="182880" indent="0">
              <a:buNone/>
              <a:defRPr>
                <a:solidFill>
                  <a:schemeClr val="accent3"/>
                </a:solidFill>
              </a:defRPr>
            </a:lvl2pPr>
            <a:lvl3pPr marL="365760" indent="0">
              <a:buNone/>
              <a:defRPr>
                <a:solidFill>
                  <a:schemeClr val="accent3"/>
                </a:solidFill>
              </a:defRPr>
            </a:lvl3pPr>
            <a:lvl4pPr marL="548640" indent="0">
              <a:buNone/>
              <a:defRPr>
                <a:solidFill>
                  <a:schemeClr val="accent3"/>
                </a:solidFill>
              </a:defRPr>
            </a:lvl4pPr>
            <a:lvl5pPr marL="731520" indent="0">
              <a:buNone/>
              <a:defRPr>
                <a:solidFill>
                  <a:schemeClr val="accent3"/>
                </a:solidFill>
              </a:defRPr>
            </a:lvl5pPr>
          </a:lstStyle>
          <a:p>
            <a:pPr lvl="0"/>
            <a:r>
              <a:rPr lang="en-US"/>
              <a:t>Click to edit Master text styles</a:t>
            </a:r>
          </a:p>
        </p:txBody>
      </p:sp>
      <p:sp>
        <p:nvSpPr>
          <p:cNvPr id="7" name="Content Placeholder 5">
            <a:extLst>
              <a:ext uri="{FF2B5EF4-FFF2-40B4-BE49-F238E27FC236}">
                <a16:creationId xmlns:a16="http://schemas.microsoft.com/office/drawing/2014/main" id="{C7F5B733-0AB5-9115-2F25-6C8411DA10C2}"/>
              </a:ext>
            </a:extLst>
          </p:cNvPr>
          <p:cNvSpPr>
            <a:spLocks noGrp="1"/>
          </p:cNvSpPr>
          <p:nvPr>
            <p:ph sz="quarter" idx="12"/>
          </p:nvPr>
        </p:nvSpPr>
        <p:spPr>
          <a:xfrm>
            <a:off x="320675" y="2451100"/>
            <a:ext cx="11550650" cy="2997199"/>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buChar char="○"/>
            </a:pPr>
            <a:r>
              <a:rPr lang="en-US"/>
              <a:t>Second level</a:t>
            </a:r>
          </a:p>
          <a:p>
            <a:pPr lvl="2">
              <a:buFont typeface="Trebuchet MS" panose="020B0603020202020204" pitchFamily="34" charset="0"/>
              <a:buChar char="–"/>
            </a:pPr>
            <a:r>
              <a:rPr lang="en-US"/>
              <a:t>Third level</a:t>
            </a:r>
          </a:p>
          <a:p>
            <a:pPr lvl="3">
              <a:buChar char="›"/>
            </a:pPr>
            <a:r>
              <a:rPr lang="en-US"/>
              <a:t>Fourth level</a:t>
            </a:r>
          </a:p>
          <a:p>
            <a:pPr lvl="4">
              <a:buChar char="▪"/>
            </a:pPr>
            <a:r>
              <a:rPr lang="en-US"/>
              <a:t>Fifth level</a:t>
            </a:r>
          </a:p>
        </p:txBody>
      </p:sp>
      <p:sp>
        <p:nvSpPr>
          <p:cNvPr id="26" name="Rectangle: Top Corners Rounded 25">
            <a:extLst>
              <a:ext uri="{FF2B5EF4-FFF2-40B4-BE49-F238E27FC236}">
                <a16:creationId xmlns:a16="http://schemas.microsoft.com/office/drawing/2014/main" id="{89EA9B3E-04F2-AA06-DE39-995917B82C4F}"/>
              </a:ext>
            </a:extLst>
          </p:cNvPr>
          <p:cNvSpPr/>
          <p:nvPr userDrawn="1"/>
        </p:nvSpPr>
        <p:spPr>
          <a:xfrm rot="16200000">
            <a:off x="9634538" y="-1367789"/>
            <a:ext cx="987426" cy="4127502"/>
          </a:xfrm>
          <a:prstGeom prst="round2SameRect">
            <a:avLst>
              <a:gd name="adj1" fmla="val 50000"/>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Top Corners Rounded 26">
            <a:extLst>
              <a:ext uri="{FF2B5EF4-FFF2-40B4-BE49-F238E27FC236}">
                <a16:creationId xmlns:a16="http://schemas.microsoft.com/office/drawing/2014/main" id="{E9525B19-BF65-4AB9-4BB1-2D44E7162E0D}"/>
              </a:ext>
            </a:extLst>
          </p:cNvPr>
          <p:cNvSpPr/>
          <p:nvPr userDrawn="1"/>
        </p:nvSpPr>
        <p:spPr>
          <a:xfrm rot="16200000">
            <a:off x="11373613" y="516856"/>
            <a:ext cx="315977" cy="1320802"/>
          </a:xfrm>
          <a:prstGeom prst="round2SameRect">
            <a:avLst>
              <a:gd name="adj1" fmla="val 50000"/>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5">
            <a:extLst>
              <a:ext uri="{FF2B5EF4-FFF2-40B4-BE49-F238E27FC236}">
                <a16:creationId xmlns:a16="http://schemas.microsoft.com/office/drawing/2014/main" id="{A56CB46C-68B3-457C-D978-903C3120946C}"/>
              </a:ext>
            </a:extLst>
          </p:cNvPr>
          <p:cNvSpPr>
            <a:spLocks noGrp="1"/>
          </p:cNvSpPr>
          <p:nvPr>
            <p:ph sz="quarter" idx="22"/>
          </p:nvPr>
        </p:nvSpPr>
        <p:spPr>
          <a:xfrm>
            <a:off x="8492219" y="410029"/>
            <a:ext cx="3372756" cy="519563"/>
          </a:xfrm>
        </p:spPr>
        <p:txBody>
          <a:bodyPr vert="horz" lIns="0" tIns="0" rIns="0" bIns="0" rtlCol="0" anchor="ctr">
            <a:noAutofit/>
          </a:bodyPr>
          <a:lstStyle>
            <a:lvl1pPr marL="0" indent="0" algn="ctr">
              <a:buNone/>
              <a:defRPr lang="en-US" sz="1400" dirty="0">
                <a:solidFill>
                  <a:schemeClr val="bg1"/>
                </a:solidFill>
              </a:defRPr>
            </a:lvl1pPr>
            <a:lvl2pPr>
              <a:defRPr lang="en-US" dirty="0"/>
            </a:lvl2pPr>
            <a:lvl3pPr>
              <a:defRPr lang="en-US" dirty="0"/>
            </a:lvl3pPr>
            <a:lvl4pPr>
              <a:defRPr lang="en-US" dirty="0"/>
            </a:lvl4pPr>
            <a:lvl5pPr>
              <a:defRPr lang="en-US" dirty="0"/>
            </a:lvl5pPr>
          </a:lstStyle>
          <a:p>
            <a:pPr lvl="0"/>
            <a:r>
              <a:rPr lang="en-US"/>
              <a:t>Click to edit Master text styles</a:t>
            </a:r>
          </a:p>
        </p:txBody>
      </p:sp>
      <p:sp>
        <p:nvSpPr>
          <p:cNvPr id="12" name="Content Placeholder 5">
            <a:extLst>
              <a:ext uri="{FF2B5EF4-FFF2-40B4-BE49-F238E27FC236}">
                <a16:creationId xmlns:a16="http://schemas.microsoft.com/office/drawing/2014/main" id="{422B241A-D52B-2339-F92C-F615AE7C7D47}"/>
              </a:ext>
            </a:extLst>
          </p:cNvPr>
          <p:cNvSpPr>
            <a:spLocks noGrp="1"/>
          </p:cNvSpPr>
          <p:nvPr>
            <p:ph sz="quarter" idx="23"/>
          </p:nvPr>
        </p:nvSpPr>
        <p:spPr>
          <a:xfrm>
            <a:off x="322263" y="1735183"/>
            <a:ext cx="3372756" cy="519563"/>
          </a:xfrm>
        </p:spPr>
        <p:txBody>
          <a:bodyPr vert="horz" lIns="0" tIns="0" rIns="0" bIns="0" rtlCol="0" anchor="ctr">
            <a:noAutofit/>
          </a:bodyPr>
          <a:lstStyle>
            <a:lvl1pPr marL="0" indent="0" algn="l">
              <a:spcBef>
                <a:spcPts val="600"/>
              </a:spcBef>
              <a:buNone/>
              <a:defRPr lang="en-US" sz="1200" b="1" dirty="0">
                <a:solidFill>
                  <a:schemeClr val="accent1"/>
                </a:solidFill>
              </a:defRPr>
            </a:lvl1pPr>
            <a:lvl2pPr>
              <a:defRPr lang="en-US" dirty="0"/>
            </a:lvl2pPr>
            <a:lvl3pPr>
              <a:defRPr lang="en-US" dirty="0"/>
            </a:lvl3pPr>
            <a:lvl4pPr>
              <a:defRPr lang="en-US" dirty="0"/>
            </a:lvl4pPr>
            <a:lvl5pPr>
              <a:defRPr lang="en-US" dirty="0"/>
            </a:lvl5pPr>
          </a:lstStyle>
          <a:p>
            <a:pPr lvl="0"/>
            <a:r>
              <a:rPr lang="en-US"/>
              <a:t>Click to edit Master text styles</a:t>
            </a:r>
          </a:p>
        </p:txBody>
      </p:sp>
    </p:spTree>
    <p:extLst>
      <p:ext uri="{BB962C8B-B14F-4D97-AF65-F5344CB8AC3E}">
        <p14:creationId xmlns:p14="http://schemas.microsoft.com/office/powerpoint/2010/main" val="21347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1">
          <p15:clr>
            <a:srgbClr val="FBAE40"/>
          </p15:clr>
        </p15:guide>
        <p15:guide id="2" orient="horz" pos="97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6E72E-4D3D-C733-22E7-FBCC947FD4B5}"/>
              </a:ext>
            </a:extLst>
          </p:cNvPr>
          <p:cNvSpPr>
            <a:spLocks noGrp="1"/>
          </p:cNvSpPr>
          <p:nvPr>
            <p:ph type="title"/>
          </p:nvPr>
        </p:nvSpPr>
        <p:spPr>
          <a:xfrm>
            <a:off x="322263" y="351434"/>
            <a:ext cx="11542712" cy="548679"/>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58DB5E4D-DDD6-1BF4-E206-43205EE9EC77}"/>
              </a:ext>
            </a:extLst>
          </p:cNvPr>
          <p:cNvSpPr>
            <a:spLocks noGrp="1"/>
          </p:cNvSpPr>
          <p:nvPr>
            <p:ph type="ftr" sz="quarter" idx="10"/>
          </p:nvPr>
        </p:nvSpPr>
        <p:spPr>
          <a:xfrm>
            <a:off x="320675" y="5638800"/>
            <a:ext cx="11544300" cy="361950"/>
          </a:xfrm>
        </p:spPr>
        <p:txBody>
          <a:bodyPr vert="horz" lIns="0" tIns="0" rIns="0" bIns="0" rtlCol="0" anchor="b">
            <a:noAutofit/>
          </a:bodyPr>
          <a:lstStyle>
            <a:lvl1pPr>
              <a:defRPr lang="en-US" smtClean="0"/>
            </a:lvl1pPr>
          </a:lstStyle>
          <a:p>
            <a:r>
              <a:rPr lang="en-US"/>
              <a:t>Source Notes Here</a:t>
            </a:r>
          </a:p>
        </p:txBody>
      </p:sp>
      <p:sp>
        <p:nvSpPr>
          <p:cNvPr id="4" name="Slide Number Placeholder 3">
            <a:extLst>
              <a:ext uri="{FF2B5EF4-FFF2-40B4-BE49-F238E27FC236}">
                <a16:creationId xmlns:a16="http://schemas.microsoft.com/office/drawing/2014/main" id="{EA381A34-A663-8AD5-3CF5-B2627C3CCC66}"/>
              </a:ext>
            </a:extLst>
          </p:cNvPr>
          <p:cNvSpPr>
            <a:spLocks noGrp="1"/>
          </p:cNvSpPr>
          <p:nvPr>
            <p:ph type="sldNum" sz="quarter" idx="11"/>
          </p:nvPr>
        </p:nvSpPr>
        <p:spPr/>
        <p:txBody>
          <a:bodyPr/>
          <a:lstStyle>
            <a:lvl1pPr algn="ctr">
              <a:defRPr/>
            </a:lvl1pPr>
          </a:lstStyle>
          <a:p>
            <a:fld id="{FD814145-5B10-4F3F-A6BF-3641B91211CF}" type="slidenum">
              <a:rPr lang="en-US" smtClean="0"/>
              <a:pPr/>
              <a:t>‹#›</a:t>
            </a:fld>
            <a:endParaRPr lang="en-US"/>
          </a:p>
        </p:txBody>
      </p:sp>
      <p:sp>
        <p:nvSpPr>
          <p:cNvPr id="9" name="Text Placeholder 8">
            <a:extLst>
              <a:ext uri="{FF2B5EF4-FFF2-40B4-BE49-F238E27FC236}">
                <a16:creationId xmlns:a16="http://schemas.microsoft.com/office/drawing/2014/main" id="{32079E14-0675-949F-14E0-3CE8F93AB743}"/>
              </a:ext>
            </a:extLst>
          </p:cNvPr>
          <p:cNvSpPr>
            <a:spLocks noGrp="1"/>
          </p:cNvSpPr>
          <p:nvPr>
            <p:ph type="body" sz="quarter" idx="13"/>
          </p:nvPr>
        </p:nvSpPr>
        <p:spPr>
          <a:xfrm>
            <a:off x="320675" y="1089025"/>
            <a:ext cx="11550650" cy="246221"/>
          </a:xfrm>
        </p:spPr>
        <p:txBody>
          <a:bodyPr>
            <a:noAutofit/>
          </a:bodyPr>
          <a:lstStyle>
            <a:lvl1pPr marL="0" indent="0">
              <a:buNone/>
              <a:defRPr sz="1600">
                <a:solidFill>
                  <a:schemeClr val="accent3"/>
                </a:solidFill>
              </a:defRPr>
            </a:lvl1pPr>
            <a:lvl2pPr marL="182880" indent="0">
              <a:buNone/>
              <a:defRPr>
                <a:solidFill>
                  <a:schemeClr val="accent3"/>
                </a:solidFill>
              </a:defRPr>
            </a:lvl2pPr>
            <a:lvl3pPr marL="365760" indent="0">
              <a:buNone/>
              <a:defRPr>
                <a:solidFill>
                  <a:schemeClr val="accent3"/>
                </a:solidFill>
              </a:defRPr>
            </a:lvl3pPr>
            <a:lvl4pPr marL="548640" indent="0">
              <a:buNone/>
              <a:defRPr>
                <a:solidFill>
                  <a:schemeClr val="accent3"/>
                </a:solidFill>
              </a:defRPr>
            </a:lvl4pPr>
            <a:lvl5pPr marL="731520" indent="0">
              <a:buNone/>
              <a:defRPr>
                <a:solidFill>
                  <a:schemeClr val="accent3"/>
                </a:solidFill>
              </a:defRPr>
            </a:lvl5pPr>
          </a:lstStyle>
          <a:p>
            <a:pPr lvl="0"/>
            <a:r>
              <a:rPr lang="en-US"/>
              <a:t>Click to edit Master text styles</a:t>
            </a:r>
          </a:p>
        </p:txBody>
      </p:sp>
      <p:sp>
        <p:nvSpPr>
          <p:cNvPr id="7" name="Content Placeholder 5">
            <a:extLst>
              <a:ext uri="{FF2B5EF4-FFF2-40B4-BE49-F238E27FC236}">
                <a16:creationId xmlns:a16="http://schemas.microsoft.com/office/drawing/2014/main" id="{C7F5B733-0AB5-9115-2F25-6C8411DA10C2}"/>
              </a:ext>
            </a:extLst>
          </p:cNvPr>
          <p:cNvSpPr>
            <a:spLocks noGrp="1"/>
          </p:cNvSpPr>
          <p:nvPr>
            <p:ph sz="quarter" idx="12"/>
          </p:nvPr>
        </p:nvSpPr>
        <p:spPr>
          <a:xfrm>
            <a:off x="320675" y="2247900"/>
            <a:ext cx="5604637" cy="320040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buChar char="○"/>
            </a:pPr>
            <a:r>
              <a:rPr lang="en-US"/>
              <a:t>Second level</a:t>
            </a:r>
          </a:p>
          <a:p>
            <a:pPr lvl="2">
              <a:buFont typeface="Trebuchet MS" panose="020B0603020202020204" pitchFamily="34" charset="0"/>
              <a:buChar char="–"/>
            </a:pPr>
            <a:r>
              <a:rPr lang="en-US"/>
              <a:t>Third level</a:t>
            </a:r>
          </a:p>
          <a:p>
            <a:pPr lvl="3">
              <a:buChar char="›"/>
            </a:pPr>
            <a:r>
              <a:rPr lang="en-US"/>
              <a:t>Fourth level</a:t>
            </a:r>
          </a:p>
          <a:p>
            <a:pPr lvl="4">
              <a:buChar char="▪"/>
            </a:pPr>
            <a:r>
              <a:rPr lang="en-US"/>
              <a:t>Fifth level</a:t>
            </a:r>
          </a:p>
        </p:txBody>
      </p:sp>
      <p:sp>
        <p:nvSpPr>
          <p:cNvPr id="8" name="Content Placeholder 5">
            <a:extLst>
              <a:ext uri="{FF2B5EF4-FFF2-40B4-BE49-F238E27FC236}">
                <a16:creationId xmlns:a16="http://schemas.microsoft.com/office/drawing/2014/main" id="{BE0BC4FD-1305-E90A-2B90-4DCAE1251957}"/>
              </a:ext>
            </a:extLst>
          </p:cNvPr>
          <p:cNvSpPr>
            <a:spLocks noGrp="1"/>
          </p:cNvSpPr>
          <p:nvPr>
            <p:ph sz="quarter" idx="19"/>
          </p:nvPr>
        </p:nvSpPr>
        <p:spPr>
          <a:xfrm>
            <a:off x="6266690" y="2247900"/>
            <a:ext cx="5598285" cy="320040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buChar char="○"/>
            </a:pPr>
            <a:r>
              <a:rPr lang="en-US"/>
              <a:t>Second level</a:t>
            </a:r>
          </a:p>
          <a:p>
            <a:pPr lvl="2">
              <a:buFont typeface="Trebuchet MS" panose="020B0603020202020204" pitchFamily="34" charset="0"/>
              <a:buChar char="–"/>
            </a:pPr>
            <a:r>
              <a:rPr lang="en-US"/>
              <a:t>Third level</a:t>
            </a:r>
          </a:p>
          <a:p>
            <a:pPr lvl="3">
              <a:buChar char="›"/>
            </a:pPr>
            <a:r>
              <a:rPr lang="en-US"/>
              <a:t>Fourth level</a:t>
            </a:r>
          </a:p>
          <a:p>
            <a:pPr lvl="4">
              <a:buChar char="▪"/>
            </a:pPr>
            <a:r>
              <a:rPr lang="en-US"/>
              <a:t>Fifth level</a:t>
            </a:r>
          </a:p>
        </p:txBody>
      </p:sp>
      <p:sp>
        <p:nvSpPr>
          <p:cNvPr id="10" name="Text Placeholder 11">
            <a:extLst>
              <a:ext uri="{FF2B5EF4-FFF2-40B4-BE49-F238E27FC236}">
                <a16:creationId xmlns:a16="http://schemas.microsoft.com/office/drawing/2014/main" id="{ADD0452E-6A2B-1B17-F3BD-E8C008E8F6E3}"/>
              </a:ext>
            </a:extLst>
          </p:cNvPr>
          <p:cNvSpPr>
            <a:spLocks noGrp="1"/>
          </p:cNvSpPr>
          <p:nvPr>
            <p:ph type="body" sz="quarter" idx="20"/>
          </p:nvPr>
        </p:nvSpPr>
        <p:spPr>
          <a:xfrm>
            <a:off x="327025" y="1701533"/>
            <a:ext cx="5598285" cy="386934"/>
          </a:xfrm>
        </p:spPr>
        <p:txBody>
          <a:bodyPr anchor="ctr"/>
          <a:lstStyle>
            <a:lvl1pPr marL="0" indent="0" algn="ctr">
              <a:spcBef>
                <a:spcPts val="0"/>
              </a:spcBef>
              <a:buNone/>
              <a:defRPr sz="2000" b="1">
                <a:solidFill>
                  <a:schemeClr val="accent1"/>
                </a:solidFill>
              </a:defRPr>
            </a:lvl1pPr>
          </a:lstStyle>
          <a:p>
            <a:pPr lvl="0"/>
            <a:endParaRPr lang="en-US"/>
          </a:p>
        </p:txBody>
      </p:sp>
      <p:sp>
        <p:nvSpPr>
          <p:cNvPr id="11" name="Text Placeholder 11">
            <a:extLst>
              <a:ext uri="{FF2B5EF4-FFF2-40B4-BE49-F238E27FC236}">
                <a16:creationId xmlns:a16="http://schemas.microsoft.com/office/drawing/2014/main" id="{C5CFDCD8-AC12-5AC9-628C-D6574537E171}"/>
              </a:ext>
            </a:extLst>
          </p:cNvPr>
          <p:cNvSpPr>
            <a:spLocks noGrp="1"/>
          </p:cNvSpPr>
          <p:nvPr>
            <p:ph type="body" sz="quarter" idx="21"/>
          </p:nvPr>
        </p:nvSpPr>
        <p:spPr>
          <a:xfrm>
            <a:off x="6266688" y="1701533"/>
            <a:ext cx="5604637" cy="386934"/>
          </a:xfrm>
        </p:spPr>
        <p:txBody>
          <a:bodyPr anchor="ctr"/>
          <a:lstStyle>
            <a:lvl1pPr marL="0" indent="0" algn="ctr">
              <a:spcBef>
                <a:spcPts val="0"/>
              </a:spcBef>
              <a:buNone/>
              <a:defRPr sz="2000" b="1">
                <a:solidFill>
                  <a:schemeClr val="accent3"/>
                </a:solidFill>
              </a:defRPr>
            </a:lvl1pPr>
          </a:lstStyle>
          <a:p>
            <a:pPr lvl="0"/>
            <a:endParaRPr lang="en-US"/>
          </a:p>
        </p:txBody>
      </p:sp>
      <p:sp>
        <p:nvSpPr>
          <p:cNvPr id="26" name="Rectangle: Top Corners Rounded 25">
            <a:extLst>
              <a:ext uri="{FF2B5EF4-FFF2-40B4-BE49-F238E27FC236}">
                <a16:creationId xmlns:a16="http://schemas.microsoft.com/office/drawing/2014/main" id="{89EA9B3E-04F2-AA06-DE39-995917B82C4F}"/>
              </a:ext>
            </a:extLst>
          </p:cNvPr>
          <p:cNvSpPr/>
          <p:nvPr userDrawn="1"/>
        </p:nvSpPr>
        <p:spPr>
          <a:xfrm rot="16200000">
            <a:off x="9634538" y="-1367789"/>
            <a:ext cx="987426" cy="4127502"/>
          </a:xfrm>
          <a:prstGeom prst="round2SameRect">
            <a:avLst>
              <a:gd name="adj1" fmla="val 50000"/>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Top Corners Rounded 26">
            <a:extLst>
              <a:ext uri="{FF2B5EF4-FFF2-40B4-BE49-F238E27FC236}">
                <a16:creationId xmlns:a16="http://schemas.microsoft.com/office/drawing/2014/main" id="{E9525B19-BF65-4AB9-4BB1-2D44E7162E0D}"/>
              </a:ext>
            </a:extLst>
          </p:cNvPr>
          <p:cNvSpPr/>
          <p:nvPr userDrawn="1"/>
        </p:nvSpPr>
        <p:spPr>
          <a:xfrm rot="16200000">
            <a:off x="11373613" y="516856"/>
            <a:ext cx="315977" cy="1320802"/>
          </a:xfrm>
          <a:prstGeom prst="round2SameRect">
            <a:avLst>
              <a:gd name="adj1" fmla="val 50000"/>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5">
            <a:extLst>
              <a:ext uri="{FF2B5EF4-FFF2-40B4-BE49-F238E27FC236}">
                <a16:creationId xmlns:a16="http://schemas.microsoft.com/office/drawing/2014/main" id="{A56CB46C-68B3-457C-D978-903C3120946C}"/>
              </a:ext>
            </a:extLst>
          </p:cNvPr>
          <p:cNvSpPr>
            <a:spLocks noGrp="1"/>
          </p:cNvSpPr>
          <p:nvPr>
            <p:ph sz="quarter" idx="22"/>
          </p:nvPr>
        </p:nvSpPr>
        <p:spPr>
          <a:xfrm>
            <a:off x="8492219" y="410029"/>
            <a:ext cx="3372756" cy="519563"/>
          </a:xfrm>
        </p:spPr>
        <p:txBody>
          <a:bodyPr vert="horz" lIns="0" tIns="0" rIns="0" bIns="0" rtlCol="0" anchor="ctr">
            <a:noAutofit/>
          </a:bodyPr>
          <a:lstStyle>
            <a:lvl1pPr marL="0" indent="0" algn="ctr">
              <a:buNone/>
              <a:defRPr lang="en-US" sz="1400" dirty="0">
                <a:solidFill>
                  <a:schemeClr val="bg1"/>
                </a:solidFill>
              </a:defRPr>
            </a:lvl1pPr>
            <a:lvl2pPr>
              <a:defRPr lang="en-US" dirty="0"/>
            </a:lvl2pPr>
            <a:lvl3pPr>
              <a:defRPr lang="en-US" dirty="0"/>
            </a:lvl3pPr>
            <a:lvl4pPr>
              <a:defRPr lang="en-US" dirty="0"/>
            </a:lvl4pPr>
            <a:lvl5pPr>
              <a:defRPr lang="en-US" dirty="0"/>
            </a:lvl5pPr>
          </a:lstStyle>
          <a:p>
            <a:pPr lvl="0"/>
            <a:r>
              <a:rPr lang="en-US"/>
              <a:t>Click to edit Master text styles</a:t>
            </a:r>
          </a:p>
        </p:txBody>
      </p:sp>
    </p:spTree>
    <p:extLst>
      <p:ext uri="{BB962C8B-B14F-4D97-AF65-F5344CB8AC3E}">
        <p14:creationId xmlns:p14="http://schemas.microsoft.com/office/powerpoint/2010/main" val="24191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1">
          <p15:clr>
            <a:srgbClr val="FBAE40"/>
          </p15:clr>
        </p15:guide>
        <p15:guide id="2" orient="horz" pos="97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s 4">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61261299-B1E2-5AB6-8E16-A4118EA8D800}"/>
              </a:ext>
            </a:extLst>
          </p:cNvPr>
          <p:cNvSpPr/>
          <p:nvPr userDrawn="1"/>
        </p:nvSpPr>
        <p:spPr>
          <a:xfrm>
            <a:off x="0" y="0"/>
            <a:ext cx="12192001" cy="1181100"/>
          </a:xfrm>
          <a:custGeom>
            <a:avLst/>
            <a:gdLst>
              <a:gd name="connsiteX0" fmla="*/ 0 w 12212703"/>
              <a:gd name="connsiteY0" fmla="*/ 0 h 1181100"/>
              <a:gd name="connsiteX1" fmla="*/ 11622153 w 12212703"/>
              <a:gd name="connsiteY1" fmla="*/ 0 h 1181100"/>
              <a:gd name="connsiteX2" fmla="*/ 12212703 w 12212703"/>
              <a:gd name="connsiteY2" fmla="*/ 590550 h 1181100"/>
              <a:gd name="connsiteX3" fmla="*/ 11622153 w 12212703"/>
              <a:gd name="connsiteY3" fmla="*/ 1181100 h 1181100"/>
              <a:gd name="connsiteX4" fmla="*/ 0 w 12212703"/>
              <a:gd name="connsiteY4" fmla="*/ 11811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2703" h="1181100">
                <a:moveTo>
                  <a:pt x="0" y="0"/>
                </a:moveTo>
                <a:lnTo>
                  <a:pt x="11622153" y="0"/>
                </a:lnTo>
                <a:cubicBezTo>
                  <a:pt x="11948305" y="0"/>
                  <a:pt x="12212703" y="264398"/>
                  <a:pt x="12212703" y="590550"/>
                </a:cubicBezTo>
                <a:cubicBezTo>
                  <a:pt x="12212703" y="916702"/>
                  <a:pt x="11948305" y="1181100"/>
                  <a:pt x="11622153" y="1181100"/>
                </a:cubicBezTo>
                <a:lnTo>
                  <a:pt x="0" y="118110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826E72E-4D3D-C733-22E7-FBCC947FD4B5}"/>
              </a:ext>
            </a:extLst>
          </p:cNvPr>
          <p:cNvSpPr>
            <a:spLocks noGrp="1"/>
          </p:cNvSpPr>
          <p:nvPr>
            <p:ph type="title"/>
          </p:nvPr>
        </p:nvSpPr>
        <p:spPr>
          <a:xfrm>
            <a:off x="322263" y="351434"/>
            <a:ext cx="11542712" cy="548679"/>
          </a:xfrm>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07AFD3B5-60A5-1B8B-4A9B-2B8CD679D3EB}"/>
              </a:ext>
            </a:extLst>
          </p:cNvPr>
          <p:cNvSpPr>
            <a:spLocks noGrp="1"/>
          </p:cNvSpPr>
          <p:nvPr>
            <p:ph type="ftr" sz="quarter" idx="18"/>
          </p:nvPr>
        </p:nvSpPr>
        <p:spPr>
          <a:xfrm>
            <a:off x="320675" y="5638800"/>
            <a:ext cx="11544300" cy="361950"/>
          </a:xfrm>
        </p:spPr>
        <p:txBody>
          <a:bodyPr vert="horz" lIns="0" tIns="0" rIns="0" bIns="0" rtlCol="0" anchor="b">
            <a:noAutofit/>
          </a:bodyPr>
          <a:lstStyle>
            <a:lvl1pPr>
              <a:defRPr lang="en-US" smtClean="0"/>
            </a:lvl1pPr>
          </a:lstStyle>
          <a:p>
            <a:r>
              <a:rPr lang="en-US"/>
              <a:t>Source Notes Here</a:t>
            </a:r>
          </a:p>
        </p:txBody>
      </p:sp>
      <p:sp>
        <p:nvSpPr>
          <p:cNvPr id="5" name="Slide Number Placeholder 3">
            <a:extLst>
              <a:ext uri="{FF2B5EF4-FFF2-40B4-BE49-F238E27FC236}">
                <a16:creationId xmlns:a16="http://schemas.microsoft.com/office/drawing/2014/main" id="{CF1B77A3-C652-A932-FEC0-5410B697DFEA}"/>
              </a:ext>
            </a:extLst>
          </p:cNvPr>
          <p:cNvSpPr>
            <a:spLocks noGrp="1"/>
          </p:cNvSpPr>
          <p:nvPr>
            <p:ph type="sldNum" sz="quarter" idx="11"/>
          </p:nvPr>
        </p:nvSpPr>
        <p:spPr>
          <a:xfrm>
            <a:off x="11481888" y="6367037"/>
            <a:ext cx="230400" cy="223560"/>
          </a:xfrm>
        </p:spPr>
        <p:txBody>
          <a:bodyPr/>
          <a:lstStyle>
            <a:lvl1pPr algn="ctr">
              <a:defRPr/>
            </a:lvl1pPr>
          </a:lstStyle>
          <a:p>
            <a:fld id="{FD814145-5B10-4F3F-A6BF-3641B91211CF}" type="slidenum">
              <a:rPr lang="en-US" smtClean="0"/>
              <a:pPr/>
              <a:t>‹#›</a:t>
            </a:fld>
            <a:endParaRPr lang="en-US"/>
          </a:p>
        </p:txBody>
      </p:sp>
      <p:sp>
        <p:nvSpPr>
          <p:cNvPr id="9" name="Content Placeholder 5">
            <a:extLst>
              <a:ext uri="{FF2B5EF4-FFF2-40B4-BE49-F238E27FC236}">
                <a16:creationId xmlns:a16="http://schemas.microsoft.com/office/drawing/2014/main" id="{1D4D983B-B8D6-93E8-6214-997F811EEB78}"/>
              </a:ext>
            </a:extLst>
          </p:cNvPr>
          <p:cNvSpPr>
            <a:spLocks noGrp="1"/>
          </p:cNvSpPr>
          <p:nvPr>
            <p:ph sz="quarter" idx="12"/>
          </p:nvPr>
        </p:nvSpPr>
        <p:spPr>
          <a:xfrm>
            <a:off x="320675" y="1931991"/>
            <a:ext cx="5604637" cy="3516309"/>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buChar char="○"/>
            </a:pPr>
            <a:r>
              <a:rPr lang="en-US"/>
              <a:t>Second level</a:t>
            </a:r>
          </a:p>
          <a:p>
            <a:pPr lvl="2">
              <a:buFont typeface="Trebuchet MS" panose="020B0603020202020204" pitchFamily="34" charset="0"/>
              <a:buChar char="–"/>
            </a:pPr>
            <a:r>
              <a:rPr lang="en-US"/>
              <a:t>Third level</a:t>
            </a:r>
          </a:p>
          <a:p>
            <a:pPr lvl="3">
              <a:buChar char="›"/>
            </a:pPr>
            <a:r>
              <a:rPr lang="en-US"/>
              <a:t>Fourth level</a:t>
            </a:r>
          </a:p>
          <a:p>
            <a:pPr lvl="4">
              <a:buChar char="▪"/>
            </a:pPr>
            <a:r>
              <a:rPr lang="en-US"/>
              <a:t>Fifth level</a:t>
            </a:r>
          </a:p>
        </p:txBody>
      </p:sp>
      <p:sp>
        <p:nvSpPr>
          <p:cNvPr id="14" name="Content Placeholder 5">
            <a:extLst>
              <a:ext uri="{FF2B5EF4-FFF2-40B4-BE49-F238E27FC236}">
                <a16:creationId xmlns:a16="http://schemas.microsoft.com/office/drawing/2014/main" id="{BE5451FA-C8DF-2861-033B-7057E1670766}"/>
              </a:ext>
            </a:extLst>
          </p:cNvPr>
          <p:cNvSpPr>
            <a:spLocks noGrp="1"/>
          </p:cNvSpPr>
          <p:nvPr>
            <p:ph sz="quarter" idx="19"/>
          </p:nvPr>
        </p:nvSpPr>
        <p:spPr>
          <a:xfrm>
            <a:off x="6266690" y="1931991"/>
            <a:ext cx="5598285" cy="3516309"/>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buChar char="○"/>
            </a:pPr>
            <a:r>
              <a:rPr lang="en-US"/>
              <a:t>Second level</a:t>
            </a:r>
          </a:p>
          <a:p>
            <a:pPr lvl="2">
              <a:buFont typeface="Trebuchet MS" panose="020B0603020202020204" pitchFamily="34" charset="0"/>
              <a:buChar char="–"/>
            </a:pPr>
            <a:r>
              <a:rPr lang="en-US"/>
              <a:t>Third level</a:t>
            </a:r>
          </a:p>
          <a:p>
            <a:pPr lvl="3">
              <a:buChar char="›"/>
            </a:pPr>
            <a:r>
              <a:rPr lang="en-US"/>
              <a:t>Fourth level</a:t>
            </a:r>
          </a:p>
          <a:p>
            <a:pPr lvl="4">
              <a:buChar char="▪"/>
            </a:pPr>
            <a:r>
              <a:rPr lang="en-US"/>
              <a:t>Fifth level</a:t>
            </a:r>
          </a:p>
        </p:txBody>
      </p:sp>
      <p:sp>
        <p:nvSpPr>
          <p:cNvPr id="17" name="Text Placeholder 11">
            <a:extLst>
              <a:ext uri="{FF2B5EF4-FFF2-40B4-BE49-F238E27FC236}">
                <a16:creationId xmlns:a16="http://schemas.microsoft.com/office/drawing/2014/main" id="{29A6F9B8-5287-56B4-C6CE-BF7E3A4AF2AD}"/>
              </a:ext>
            </a:extLst>
          </p:cNvPr>
          <p:cNvSpPr>
            <a:spLocks noGrp="1"/>
          </p:cNvSpPr>
          <p:nvPr>
            <p:ph type="body" sz="quarter" idx="20"/>
          </p:nvPr>
        </p:nvSpPr>
        <p:spPr>
          <a:xfrm>
            <a:off x="327025" y="1409700"/>
            <a:ext cx="5598285" cy="386934"/>
          </a:xfrm>
        </p:spPr>
        <p:txBody>
          <a:bodyPr anchor="ctr"/>
          <a:lstStyle>
            <a:lvl1pPr marL="0" indent="0" algn="ctr">
              <a:spcBef>
                <a:spcPts val="0"/>
              </a:spcBef>
              <a:buNone/>
              <a:defRPr sz="2400" b="1">
                <a:solidFill>
                  <a:schemeClr val="accent1"/>
                </a:solidFill>
              </a:defRPr>
            </a:lvl1pPr>
          </a:lstStyle>
          <a:p>
            <a:pPr lvl="0"/>
            <a:endParaRPr lang="en-US"/>
          </a:p>
        </p:txBody>
      </p:sp>
      <p:sp>
        <p:nvSpPr>
          <p:cNvPr id="18" name="Text Placeholder 11">
            <a:extLst>
              <a:ext uri="{FF2B5EF4-FFF2-40B4-BE49-F238E27FC236}">
                <a16:creationId xmlns:a16="http://schemas.microsoft.com/office/drawing/2014/main" id="{9ABAB11C-EADB-0783-DF86-EBDF2BDB5B0B}"/>
              </a:ext>
            </a:extLst>
          </p:cNvPr>
          <p:cNvSpPr>
            <a:spLocks noGrp="1"/>
          </p:cNvSpPr>
          <p:nvPr>
            <p:ph type="body" sz="quarter" idx="21"/>
          </p:nvPr>
        </p:nvSpPr>
        <p:spPr>
          <a:xfrm>
            <a:off x="6266688" y="1409700"/>
            <a:ext cx="5636811" cy="386934"/>
          </a:xfrm>
        </p:spPr>
        <p:txBody>
          <a:bodyPr anchor="ctr"/>
          <a:lstStyle>
            <a:lvl1pPr marL="0" indent="0" algn="ctr">
              <a:spcBef>
                <a:spcPts val="0"/>
              </a:spcBef>
              <a:buNone/>
              <a:defRPr sz="2400" b="1">
                <a:solidFill>
                  <a:schemeClr val="accent3"/>
                </a:solidFill>
              </a:defRPr>
            </a:lvl1pPr>
          </a:lstStyle>
          <a:p>
            <a:pPr lvl="0"/>
            <a:endParaRPr lang="en-US"/>
          </a:p>
        </p:txBody>
      </p:sp>
    </p:spTree>
    <p:extLst>
      <p:ext uri="{BB962C8B-B14F-4D97-AF65-F5344CB8AC3E}">
        <p14:creationId xmlns:p14="http://schemas.microsoft.com/office/powerpoint/2010/main" val="169526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age Left + Tex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7A9BFE-6C05-F159-D75E-134479C5E940}"/>
              </a:ext>
            </a:extLst>
          </p:cNvPr>
          <p:cNvSpPr/>
          <p:nvPr userDrawn="1"/>
        </p:nvSpPr>
        <p:spPr>
          <a:xfrm>
            <a:off x="0" y="0"/>
            <a:ext cx="12192000" cy="620571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FB74ED9-6CDC-00D1-7D82-16EACC3E9A59}"/>
              </a:ext>
            </a:extLst>
          </p:cNvPr>
          <p:cNvSpPr/>
          <p:nvPr userDrawn="1"/>
        </p:nvSpPr>
        <p:spPr>
          <a:xfrm>
            <a:off x="0" y="6223000"/>
            <a:ext cx="12192000" cy="635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6E72E-4D3D-C733-22E7-FBCC947FD4B5}"/>
              </a:ext>
            </a:extLst>
          </p:cNvPr>
          <p:cNvSpPr>
            <a:spLocks noGrp="1"/>
          </p:cNvSpPr>
          <p:nvPr>
            <p:ph type="title"/>
          </p:nvPr>
        </p:nvSpPr>
        <p:spPr>
          <a:xfrm>
            <a:off x="6173668" y="351434"/>
            <a:ext cx="5691306" cy="548679"/>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07AFD3B5-60A5-1B8B-4A9B-2B8CD679D3EB}"/>
              </a:ext>
            </a:extLst>
          </p:cNvPr>
          <p:cNvSpPr>
            <a:spLocks noGrp="1"/>
          </p:cNvSpPr>
          <p:nvPr>
            <p:ph type="ftr" sz="quarter" idx="18"/>
          </p:nvPr>
        </p:nvSpPr>
        <p:spPr>
          <a:xfrm>
            <a:off x="6173667" y="5638800"/>
            <a:ext cx="5691307" cy="361950"/>
          </a:xfrm>
        </p:spPr>
        <p:txBody>
          <a:bodyPr vert="horz" lIns="0" tIns="0" rIns="0" bIns="0" rtlCol="0" anchor="b">
            <a:noAutofit/>
          </a:bodyPr>
          <a:lstStyle>
            <a:lvl1pPr>
              <a:defRPr lang="en-US" smtClean="0"/>
            </a:lvl1pPr>
          </a:lstStyle>
          <a:p>
            <a:r>
              <a:rPr lang="en-US"/>
              <a:t>Source Notes Here</a:t>
            </a:r>
          </a:p>
        </p:txBody>
      </p:sp>
      <p:sp>
        <p:nvSpPr>
          <p:cNvPr id="10" name="Rectangle: Top Corners Rounded 9">
            <a:extLst>
              <a:ext uri="{FF2B5EF4-FFF2-40B4-BE49-F238E27FC236}">
                <a16:creationId xmlns:a16="http://schemas.microsoft.com/office/drawing/2014/main" id="{DC2AE799-EE63-1AC2-4968-C41B369C9639}"/>
              </a:ext>
            </a:extLst>
          </p:cNvPr>
          <p:cNvSpPr/>
          <p:nvPr userDrawn="1"/>
        </p:nvSpPr>
        <p:spPr>
          <a:xfrm flipH="1">
            <a:off x="5576894" y="5162131"/>
            <a:ext cx="228820" cy="572568"/>
          </a:xfrm>
          <a:prstGeom prst="round2SameRect">
            <a:avLst>
              <a:gd name="adj1" fmla="val 50000"/>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E07B5BF0-CC04-C4BF-18BF-39EBB29EEC0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2924"/>
          <a:stretch/>
        </p:blipFill>
        <p:spPr>
          <a:xfrm>
            <a:off x="11316502" y="6099634"/>
            <a:ext cx="561173" cy="758366"/>
          </a:xfrm>
          <a:prstGeom prst="rect">
            <a:avLst/>
          </a:prstGeom>
        </p:spPr>
      </p:pic>
      <p:sp>
        <p:nvSpPr>
          <p:cNvPr id="19" name="Slide Number Placeholder 3">
            <a:extLst>
              <a:ext uri="{FF2B5EF4-FFF2-40B4-BE49-F238E27FC236}">
                <a16:creationId xmlns:a16="http://schemas.microsoft.com/office/drawing/2014/main" id="{0EE9B125-CD89-3A6A-57C1-439149EBFA7D}"/>
              </a:ext>
            </a:extLst>
          </p:cNvPr>
          <p:cNvSpPr>
            <a:spLocks noGrp="1"/>
          </p:cNvSpPr>
          <p:nvPr>
            <p:ph type="sldNum" sz="quarter" idx="11"/>
          </p:nvPr>
        </p:nvSpPr>
        <p:spPr>
          <a:xfrm>
            <a:off x="11481888" y="6367037"/>
            <a:ext cx="230400" cy="223560"/>
          </a:xfrm>
        </p:spPr>
        <p:txBody>
          <a:bodyPr/>
          <a:lstStyle>
            <a:lvl1pPr algn="ctr">
              <a:defRPr/>
            </a:lvl1pPr>
          </a:lstStyle>
          <a:p>
            <a:fld id="{FD814145-5B10-4F3F-A6BF-3641B91211CF}" type="slidenum">
              <a:rPr lang="en-US" smtClean="0"/>
              <a:pPr/>
              <a:t>‹#›</a:t>
            </a:fld>
            <a:endParaRPr lang="en-US"/>
          </a:p>
        </p:txBody>
      </p:sp>
      <p:pic>
        <p:nvPicPr>
          <p:cNvPr id="20" name="Graphic 19">
            <a:extLst>
              <a:ext uri="{FF2B5EF4-FFF2-40B4-BE49-F238E27FC236}">
                <a16:creationId xmlns:a16="http://schemas.microsoft.com/office/drawing/2014/main" id="{F482E34F-BD59-0E97-EAEE-76B44A407D8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0675" y="6384327"/>
            <a:ext cx="1708150" cy="312347"/>
          </a:xfrm>
          <a:prstGeom prst="rect">
            <a:avLst/>
          </a:prstGeom>
        </p:spPr>
      </p:pic>
      <p:sp>
        <p:nvSpPr>
          <p:cNvPr id="22" name="Text Placeholder 58">
            <a:extLst>
              <a:ext uri="{FF2B5EF4-FFF2-40B4-BE49-F238E27FC236}">
                <a16:creationId xmlns:a16="http://schemas.microsoft.com/office/drawing/2014/main" id="{23E5703A-6561-ED2F-23A9-6626B78DDFB9}"/>
              </a:ext>
            </a:extLst>
          </p:cNvPr>
          <p:cNvSpPr>
            <a:spLocks noGrp="1"/>
          </p:cNvSpPr>
          <p:nvPr>
            <p:ph type="body" sz="quarter" idx="27"/>
          </p:nvPr>
        </p:nvSpPr>
        <p:spPr>
          <a:xfrm>
            <a:off x="6173669" y="1089025"/>
            <a:ext cx="5691305" cy="4359275"/>
          </a:xfr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9">
            <a:extLst>
              <a:ext uri="{FF2B5EF4-FFF2-40B4-BE49-F238E27FC236}">
                <a16:creationId xmlns:a16="http://schemas.microsoft.com/office/drawing/2014/main" id="{8C27621A-B5F3-8E15-2C76-4935A14F588A}"/>
              </a:ext>
            </a:extLst>
          </p:cNvPr>
          <p:cNvSpPr>
            <a:spLocks noGrp="1"/>
          </p:cNvSpPr>
          <p:nvPr>
            <p:ph type="pic" sz="quarter" idx="28"/>
          </p:nvPr>
        </p:nvSpPr>
        <p:spPr>
          <a:xfrm>
            <a:off x="0" y="342900"/>
            <a:ext cx="5691304" cy="6515101"/>
          </a:xfrm>
          <a:custGeom>
            <a:avLst/>
            <a:gdLst>
              <a:gd name="connsiteX0" fmla="*/ 2845651 w 5691304"/>
              <a:gd name="connsiteY0" fmla="*/ 0 h 6515101"/>
              <a:gd name="connsiteX1" fmla="*/ 5691302 w 5691304"/>
              <a:gd name="connsiteY1" fmla="*/ 2845651 h 6515101"/>
              <a:gd name="connsiteX2" fmla="*/ 5691301 w 5691304"/>
              <a:gd name="connsiteY2" fmla="*/ 5728247 h 6515101"/>
              <a:gd name="connsiteX3" fmla="*/ 5691304 w 5691304"/>
              <a:gd name="connsiteY3" fmla="*/ 5728247 h 6515101"/>
              <a:gd name="connsiteX4" fmla="*/ 5691304 w 5691304"/>
              <a:gd name="connsiteY4" fmla="*/ 6515101 h 6515101"/>
              <a:gd name="connsiteX5" fmla="*/ 0 w 5691304"/>
              <a:gd name="connsiteY5" fmla="*/ 6515101 h 6515101"/>
              <a:gd name="connsiteX6" fmla="*/ 0 w 5691304"/>
              <a:gd name="connsiteY6" fmla="*/ 5950038 h 6515101"/>
              <a:gd name="connsiteX7" fmla="*/ 0 w 5691304"/>
              <a:gd name="connsiteY7" fmla="*/ 5728247 h 6515101"/>
              <a:gd name="connsiteX8" fmla="*/ 0 w 5691304"/>
              <a:gd name="connsiteY8" fmla="*/ 2845651 h 6515101"/>
              <a:gd name="connsiteX9" fmla="*/ 2845651 w 5691304"/>
              <a:gd name="connsiteY9" fmla="*/ 0 h 651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91304" h="6515101">
                <a:moveTo>
                  <a:pt x="2845651" y="0"/>
                </a:moveTo>
                <a:cubicBezTo>
                  <a:pt x="4417261" y="0"/>
                  <a:pt x="5691302" y="1274041"/>
                  <a:pt x="5691302" y="2845651"/>
                </a:cubicBezTo>
                <a:lnTo>
                  <a:pt x="5691301" y="5728247"/>
                </a:lnTo>
                <a:lnTo>
                  <a:pt x="5691304" y="5728247"/>
                </a:lnTo>
                <a:lnTo>
                  <a:pt x="5691304" y="6515101"/>
                </a:lnTo>
                <a:lnTo>
                  <a:pt x="0" y="6515101"/>
                </a:lnTo>
                <a:lnTo>
                  <a:pt x="0" y="5950038"/>
                </a:lnTo>
                <a:lnTo>
                  <a:pt x="0" y="5728247"/>
                </a:lnTo>
                <a:lnTo>
                  <a:pt x="0" y="2845651"/>
                </a:lnTo>
                <a:cubicBezTo>
                  <a:pt x="0" y="1274041"/>
                  <a:pt x="1274041" y="0"/>
                  <a:pt x="2845651" y="0"/>
                </a:cubicBezTo>
                <a:close/>
              </a:path>
            </a:pathLst>
          </a:custGeom>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1651099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Key Poin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FA2CAF-3005-482D-0CFE-63C905C9426A}"/>
              </a:ext>
            </a:extLst>
          </p:cNvPr>
          <p:cNvSpPr>
            <a:spLocks noGrp="1"/>
          </p:cNvSpPr>
          <p:nvPr>
            <p:ph type="ftr" sz="quarter" idx="10"/>
          </p:nvPr>
        </p:nvSpPr>
        <p:spPr/>
        <p:txBody>
          <a:bodyPr/>
          <a:lstStyle/>
          <a:p>
            <a:r>
              <a:rPr lang="en-US"/>
              <a:t>Source Notes Here</a:t>
            </a:r>
          </a:p>
        </p:txBody>
      </p:sp>
      <p:sp>
        <p:nvSpPr>
          <p:cNvPr id="4" name="Slide Number Placeholder 3">
            <a:extLst>
              <a:ext uri="{FF2B5EF4-FFF2-40B4-BE49-F238E27FC236}">
                <a16:creationId xmlns:a16="http://schemas.microsoft.com/office/drawing/2014/main" id="{874A90BB-D29C-06D7-19CD-7B78BA130603}"/>
              </a:ext>
            </a:extLst>
          </p:cNvPr>
          <p:cNvSpPr>
            <a:spLocks noGrp="1"/>
          </p:cNvSpPr>
          <p:nvPr>
            <p:ph type="sldNum" sz="quarter" idx="11"/>
          </p:nvPr>
        </p:nvSpPr>
        <p:spPr/>
        <p:txBody>
          <a:bodyPr/>
          <a:lstStyle>
            <a:lvl1pPr algn="ctr">
              <a:defRPr/>
            </a:lvl1pPr>
          </a:lstStyle>
          <a:p>
            <a:fld id="{FD814145-5B10-4F3F-A6BF-3641B91211CF}" type="slidenum">
              <a:rPr lang="en-US" smtClean="0"/>
              <a:pPr/>
              <a:t>‹#›</a:t>
            </a:fld>
            <a:endParaRPr lang="en-US"/>
          </a:p>
        </p:txBody>
      </p:sp>
      <p:sp>
        <p:nvSpPr>
          <p:cNvPr id="8" name="Rectangle: Top Corners Rounded 7">
            <a:extLst>
              <a:ext uri="{FF2B5EF4-FFF2-40B4-BE49-F238E27FC236}">
                <a16:creationId xmlns:a16="http://schemas.microsoft.com/office/drawing/2014/main" id="{E86D9FD4-4908-5100-9B46-31A92B316033}"/>
              </a:ext>
            </a:extLst>
          </p:cNvPr>
          <p:cNvSpPr/>
          <p:nvPr userDrawn="1"/>
        </p:nvSpPr>
        <p:spPr>
          <a:xfrm>
            <a:off x="320675" y="2511656"/>
            <a:ext cx="929053" cy="1349144"/>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3200"/>
              <a:t>01</a:t>
            </a:r>
          </a:p>
        </p:txBody>
      </p:sp>
      <p:sp>
        <p:nvSpPr>
          <p:cNvPr id="9" name="Rectangle: Top Corners Rounded 8">
            <a:extLst>
              <a:ext uri="{FF2B5EF4-FFF2-40B4-BE49-F238E27FC236}">
                <a16:creationId xmlns:a16="http://schemas.microsoft.com/office/drawing/2014/main" id="{F8ECE42D-52F7-E3F5-8059-0DF1D56D77D9}"/>
              </a:ext>
            </a:extLst>
          </p:cNvPr>
          <p:cNvSpPr/>
          <p:nvPr userDrawn="1"/>
        </p:nvSpPr>
        <p:spPr>
          <a:xfrm>
            <a:off x="4393406" y="2511656"/>
            <a:ext cx="929053" cy="1349144"/>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r>
              <a:rPr lang="en-US" sz="3200"/>
              <a:t>02</a:t>
            </a:r>
          </a:p>
        </p:txBody>
      </p:sp>
      <p:sp>
        <p:nvSpPr>
          <p:cNvPr id="10" name="Rectangle: Top Corners Rounded 9">
            <a:extLst>
              <a:ext uri="{FF2B5EF4-FFF2-40B4-BE49-F238E27FC236}">
                <a16:creationId xmlns:a16="http://schemas.microsoft.com/office/drawing/2014/main" id="{CDA5D996-F848-DFE9-46C3-18FCB218E912}"/>
              </a:ext>
            </a:extLst>
          </p:cNvPr>
          <p:cNvSpPr/>
          <p:nvPr userDrawn="1"/>
        </p:nvSpPr>
        <p:spPr>
          <a:xfrm>
            <a:off x="8466137" y="2511656"/>
            <a:ext cx="929053" cy="1349144"/>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r>
              <a:rPr lang="en-US" sz="3200"/>
              <a:t>03</a:t>
            </a:r>
          </a:p>
        </p:txBody>
      </p:sp>
      <p:sp>
        <p:nvSpPr>
          <p:cNvPr id="11" name="Rectangle 10">
            <a:extLst>
              <a:ext uri="{FF2B5EF4-FFF2-40B4-BE49-F238E27FC236}">
                <a16:creationId xmlns:a16="http://schemas.microsoft.com/office/drawing/2014/main" id="{B19D7C4F-2534-9E8F-DC95-2229029B7DB5}"/>
              </a:ext>
            </a:extLst>
          </p:cNvPr>
          <p:cNvSpPr/>
          <p:nvPr userDrawn="1"/>
        </p:nvSpPr>
        <p:spPr>
          <a:xfrm>
            <a:off x="0" y="0"/>
            <a:ext cx="12192000" cy="216022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993FFB1D-E143-2526-B7B6-499A4CDE784A}"/>
              </a:ext>
            </a:extLst>
          </p:cNvPr>
          <p:cNvSpPr>
            <a:spLocks noGrp="1"/>
          </p:cNvSpPr>
          <p:nvPr>
            <p:ph type="pic" sz="quarter" idx="12"/>
          </p:nvPr>
        </p:nvSpPr>
        <p:spPr>
          <a:xfrm>
            <a:off x="6819900" y="0"/>
            <a:ext cx="5372100" cy="2160588"/>
          </a:xfrm>
          <a:custGeom>
            <a:avLst/>
            <a:gdLst>
              <a:gd name="connsiteX0" fmla="*/ 1080294 w 5372100"/>
              <a:gd name="connsiteY0" fmla="*/ 0 h 2160588"/>
              <a:gd name="connsiteX1" fmla="*/ 5372100 w 5372100"/>
              <a:gd name="connsiteY1" fmla="*/ 0 h 2160588"/>
              <a:gd name="connsiteX2" fmla="*/ 5372100 w 5372100"/>
              <a:gd name="connsiteY2" fmla="*/ 2160588 h 2160588"/>
              <a:gd name="connsiteX3" fmla="*/ 1080294 w 5372100"/>
              <a:gd name="connsiteY3" fmla="*/ 2160588 h 2160588"/>
              <a:gd name="connsiteX4" fmla="*/ 0 w 5372100"/>
              <a:gd name="connsiteY4" fmla="*/ 1080294 h 2160588"/>
              <a:gd name="connsiteX5" fmla="*/ 1080294 w 5372100"/>
              <a:gd name="connsiteY5" fmla="*/ 0 h 216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2100" h="2160588">
                <a:moveTo>
                  <a:pt x="1080294" y="0"/>
                </a:moveTo>
                <a:lnTo>
                  <a:pt x="5372100" y="0"/>
                </a:lnTo>
                <a:lnTo>
                  <a:pt x="5372100" y="2160588"/>
                </a:lnTo>
                <a:lnTo>
                  <a:pt x="1080294" y="2160588"/>
                </a:lnTo>
                <a:cubicBezTo>
                  <a:pt x="483664" y="2160588"/>
                  <a:pt x="0" y="1676924"/>
                  <a:pt x="0" y="1080294"/>
                </a:cubicBezTo>
                <a:cubicBezTo>
                  <a:pt x="0" y="483664"/>
                  <a:pt x="483664" y="0"/>
                  <a:pt x="1080294" y="0"/>
                </a:cubicBezTo>
                <a:close/>
              </a:path>
            </a:pathLst>
          </a:custGeom>
        </p:spPr>
        <p:txBody>
          <a:bodyPr wrap="square" anchor="ctr">
            <a:noAutofit/>
          </a:bodyPr>
          <a:lstStyle>
            <a:lvl1pPr marL="0" indent="0" algn="ctr">
              <a:buNone/>
              <a:defRPr/>
            </a:lvl1pPr>
          </a:lstStyle>
          <a:p>
            <a:endParaRPr lang="en-US"/>
          </a:p>
        </p:txBody>
      </p:sp>
      <p:sp>
        <p:nvSpPr>
          <p:cNvPr id="20" name="Text Placeholder 58">
            <a:extLst>
              <a:ext uri="{FF2B5EF4-FFF2-40B4-BE49-F238E27FC236}">
                <a16:creationId xmlns:a16="http://schemas.microsoft.com/office/drawing/2014/main" id="{1DD042CB-88E3-D3A7-6C15-E6B0115F685B}"/>
              </a:ext>
            </a:extLst>
          </p:cNvPr>
          <p:cNvSpPr>
            <a:spLocks noGrp="1"/>
          </p:cNvSpPr>
          <p:nvPr>
            <p:ph type="body" sz="quarter" idx="27"/>
          </p:nvPr>
        </p:nvSpPr>
        <p:spPr>
          <a:xfrm>
            <a:off x="320677" y="4048356"/>
            <a:ext cx="3400424" cy="1399944"/>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58">
            <a:extLst>
              <a:ext uri="{FF2B5EF4-FFF2-40B4-BE49-F238E27FC236}">
                <a16:creationId xmlns:a16="http://schemas.microsoft.com/office/drawing/2014/main" id="{9CE98897-E776-351E-8523-54C22666148F}"/>
              </a:ext>
            </a:extLst>
          </p:cNvPr>
          <p:cNvSpPr>
            <a:spLocks noGrp="1"/>
          </p:cNvSpPr>
          <p:nvPr>
            <p:ph type="body" sz="quarter" idx="28"/>
          </p:nvPr>
        </p:nvSpPr>
        <p:spPr>
          <a:xfrm>
            <a:off x="4392613" y="4048356"/>
            <a:ext cx="3400424" cy="1399944"/>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58">
            <a:extLst>
              <a:ext uri="{FF2B5EF4-FFF2-40B4-BE49-F238E27FC236}">
                <a16:creationId xmlns:a16="http://schemas.microsoft.com/office/drawing/2014/main" id="{7A65CB57-500B-E5D0-621D-1A64AEF7D3D2}"/>
              </a:ext>
            </a:extLst>
          </p:cNvPr>
          <p:cNvSpPr>
            <a:spLocks noGrp="1"/>
          </p:cNvSpPr>
          <p:nvPr>
            <p:ph type="body" sz="quarter" idx="29"/>
          </p:nvPr>
        </p:nvSpPr>
        <p:spPr>
          <a:xfrm>
            <a:off x="8464551" y="4048356"/>
            <a:ext cx="3400424" cy="1399944"/>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EF297E5-8971-5E2B-3269-058156E39400}"/>
              </a:ext>
            </a:extLst>
          </p:cNvPr>
          <p:cNvSpPr>
            <a:spLocks noGrp="1"/>
          </p:cNvSpPr>
          <p:nvPr>
            <p:ph type="title"/>
          </p:nvPr>
        </p:nvSpPr>
        <p:spPr>
          <a:xfrm>
            <a:off x="322263" y="796362"/>
            <a:ext cx="11542712" cy="557213"/>
          </a:xfrm>
        </p:spPr>
        <p:txBody>
          <a:bodyPr/>
          <a:lstStyle>
            <a:lvl1pPr>
              <a:defRPr sz="4400"/>
            </a:lvl1pPr>
          </a:lstStyle>
          <a:p>
            <a:endParaRPr lang="en-US"/>
          </a:p>
        </p:txBody>
      </p:sp>
      <p:sp>
        <p:nvSpPr>
          <p:cNvPr id="19" name="Title 1">
            <a:extLst>
              <a:ext uri="{FF2B5EF4-FFF2-40B4-BE49-F238E27FC236}">
                <a16:creationId xmlns:a16="http://schemas.microsoft.com/office/drawing/2014/main" id="{A5C9900C-B1B9-E308-D0EF-71FE3C9F862D}"/>
              </a:ext>
            </a:extLst>
          </p:cNvPr>
          <p:cNvSpPr txBox="1">
            <a:spLocks/>
          </p:cNvSpPr>
          <p:nvPr userDrawn="1"/>
        </p:nvSpPr>
        <p:spPr>
          <a:xfrm>
            <a:off x="9607550" y="2937288"/>
            <a:ext cx="2257425" cy="548679"/>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2800" b="1" kern="1200" cap="none" baseline="0">
                <a:solidFill>
                  <a:schemeClr val="accent1"/>
                </a:solidFill>
                <a:latin typeface="Arial" panose="020B0604020202020204" pitchFamily="34" charset="0"/>
                <a:ea typeface="Roboto" pitchFamily="2" charset="0"/>
                <a:cs typeface="Arial" panose="020B0604020202020204" pitchFamily="34" charset="0"/>
              </a:defRPr>
            </a:lvl1pPr>
          </a:lstStyle>
          <a:p>
            <a:endParaRPr lang="en-US" sz="2000"/>
          </a:p>
        </p:txBody>
      </p:sp>
      <p:sp>
        <p:nvSpPr>
          <p:cNvPr id="23" name="Content Placeholder 5">
            <a:extLst>
              <a:ext uri="{FF2B5EF4-FFF2-40B4-BE49-F238E27FC236}">
                <a16:creationId xmlns:a16="http://schemas.microsoft.com/office/drawing/2014/main" id="{3848BAAA-B7E3-1B41-B069-0E02C285313C}"/>
              </a:ext>
            </a:extLst>
          </p:cNvPr>
          <p:cNvSpPr>
            <a:spLocks noGrp="1"/>
          </p:cNvSpPr>
          <p:nvPr>
            <p:ph sz="quarter" idx="14"/>
          </p:nvPr>
        </p:nvSpPr>
        <p:spPr>
          <a:xfrm>
            <a:off x="1434130" y="2991873"/>
            <a:ext cx="2286972" cy="615553"/>
          </a:xfrm>
        </p:spPr>
        <p:txBody>
          <a:bodyPr lIns="0" tIns="0" rIns="0" bIns="0" anchor="b">
            <a:noAutofit/>
          </a:bodyPr>
          <a:lstStyle>
            <a:lvl1pPr marL="0" indent="0" algn="l">
              <a:buNone/>
              <a:defRPr sz="2000" b="1">
                <a:solidFill>
                  <a:schemeClr val="accent1"/>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a:t>Click to edit Master text styles</a:t>
            </a:r>
          </a:p>
        </p:txBody>
      </p:sp>
      <p:sp>
        <p:nvSpPr>
          <p:cNvPr id="24" name="Content Placeholder 5">
            <a:extLst>
              <a:ext uri="{FF2B5EF4-FFF2-40B4-BE49-F238E27FC236}">
                <a16:creationId xmlns:a16="http://schemas.microsoft.com/office/drawing/2014/main" id="{B63D16BF-68D7-1059-7743-150DEFCDA70E}"/>
              </a:ext>
            </a:extLst>
          </p:cNvPr>
          <p:cNvSpPr>
            <a:spLocks noGrp="1"/>
          </p:cNvSpPr>
          <p:nvPr>
            <p:ph sz="quarter" idx="30"/>
          </p:nvPr>
        </p:nvSpPr>
        <p:spPr>
          <a:xfrm>
            <a:off x="5506065" y="2991873"/>
            <a:ext cx="2286972" cy="615553"/>
          </a:xfrm>
        </p:spPr>
        <p:txBody>
          <a:bodyPr lIns="0" tIns="0" rIns="0" bIns="0" anchor="b">
            <a:noAutofit/>
          </a:bodyPr>
          <a:lstStyle>
            <a:lvl1pPr marL="0" indent="0" algn="l">
              <a:buNone/>
              <a:defRPr sz="2000" b="1">
                <a:solidFill>
                  <a:schemeClr val="accent1"/>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a:t>Click to edit Master text styles</a:t>
            </a:r>
          </a:p>
        </p:txBody>
      </p:sp>
      <p:sp>
        <p:nvSpPr>
          <p:cNvPr id="25" name="Content Placeholder 5">
            <a:extLst>
              <a:ext uri="{FF2B5EF4-FFF2-40B4-BE49-F238E27FC236}">
                <a16:creationId xmlns:a16="http://schemas.microsoft.com/office/drawing/2014/main" id="{CEC0AE63-F1DB-7F15-2263-0444C081B0F0}"/>
              </a:ext>
            </a:extLst>
          </p:cNvPr>
          <p:cNvSpPr>
            <a:spLocks noGrp="1"/>
          </p:cNvSpPr>
          <p:nvPr>
            <p:ph sz="quarter" idx="31"/>
          </p:nvPr>
        </p:nvSpPr>
        <p:spPr>
          <a:xfrm>
            <a:off x="9584353" y="2991873"/>
            <a:ext cx="2286972" cy="615553"/>
          </a:xfrm>
        </p:spPr>
        <p:txBody>
          <a:bodyPr lIns="0" tIns="0" rIns="0" bIns="0" anchor="b">
            <a:noAutofit/>
          </a:bodyPr>
          <a:lstStyle>
            <a:lvl1pPr marL="0" indent="0" algn="l">
              <a:buNone/>
              <a:defRPr sz="2000" b="1">
                <a:solidFill>
                  <a:schemeClr val="accent1"/>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3439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Key Points (No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FA2CAF-3005-482D-0CFE-63C905C9426A}"/>
              </a:ext>
            </a:extLst>
          </p:cNvPr>
          <p:cNvSpPr>
            <a:spLocks noGrp="1"/>
          </p:cNvSpPr>
          <p:nvPr>
            <p:ph type="ftr" sz="quarter" idx="10"/>
          </p:nvPr>
        </p:nvSpPr>
        <p:spPr/>
        <p:txBody>
          <a:bodyPr/>
          <a:lstStyle/>
          <a:p>
            <a:r>
              <a:rPr lang="en-US"/>
              <a:t>Source Notes Here</a:t>
            </a:r>
          </a:p>
        </p:txBody>
      </p:sp>
      <p:sp>
        <p:nvSpPr>
          <p:cNvPr id="4" name="Slide Number Placeholder 3">
            <a:extLst>
              <a:ext uri="{FF2B5EF4-FFF2-40B4-BE49-F238E27FC236}">
                <a16:creationId xmlns:a16="http://schemas.microsoft.com/office/drawing/2014/main" id="{874A90BB-D29C-06D7-19CD-7B78BA130603}"/>
              </a:ext>
            </a:extLst>
          </p:cNvPr>
          <p:cNvSpPr>
            <a:spLocks noGrp="1"/>
          </p:cNvSpPr>
          <p:nvPr>
            <p:ph type="sldNum" sz="quarter" idx="11"/>
          </p:nvPr>
        </p:nvSpPr>
        <p:spPr/>
        <p:txBody>
          <a:bodyPr/>
          <a:lstStyle>
            <a:lvl1pPr algn="ctr">
              <a:defRPr/>
            </a:lvl1pPr>
          </a:lstStyle>
          <a:p>
            <a:fld id="{FD814145-5B10-4F3F-A6BF-3641B91211CF}" type="slidenum">
              <a:rPr lang="en-US" smtClean="0"/>
              <a:pPr/>
              <a:t>‹#›</a:t>
            </a:fld>
            <a:endParaRPr lang="en-US"/>
          </a:p>
        </p:txBody>
      </p:sp>
      <p:sp>
        <p:nvSpPr>
          <p:cNvPr id="8" name="Rectangle: Top Corners Rounded 7">
            <a:extLst>
              <a:ext uri="{FF2B5EF4-FFF2-40B4-BE49-F238E27FC236}">
                <a16:creationId xmlns:a16="http://schemas.microsoft.com/office/drawing/2014/main" id="{E86D9FD4-4908-5100-9B46-31A92B316033}"/>
              </a:ext>
            </a:extLst>
          </p:cNvPr>
          <p:cNvSpPr/>
          <p:nvPr userDrawn="1"/>
        </p:nvSpPr>
        <p:spPr>
          <a:xfrm>
            <a:off x="320675" y="2511656"/>
            <a:ext cx="929053" cy="1349144"/>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3200"/>
              <a:t>01</a:t>
            </a:r>
          </a:p>
        </p:txBody>
      </p:sp>
      <p:sp>
        <p:nvSpPr>
          <p:cNvPr id="9" name="Rectangle: Top Corners Rounded 8">
            <a:extLst>
              <a:ext uri="{FF2B5EF4-FFF2-40B4-BE49-F238E27FC236}">
                <a16:creationId xmlns:a16="http://schemas.microsoft.com/office/drawing/2014/main" id="{F8ECE42D-52F7-E3F5-8059-0DF1D56D77D9}"/>
              </a:ext>
            </a:extLst>
          </p:cNvPr>
          <p:cNvSpPr/>
          <p:nvPr userDrawn="1"/>
        </p:nvSpPr>
        <p:spPr>
          <a:xfrm>
            <a:off x="4393406" y="2511656"/>
            <a:ext cx="929053" cy="1349144"/>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r>
              <a:rPr lang="en-US" sz="3200"/>
              <a:t>02</a:t>
            </a:r>
          </a:p>
        </p:txBody>
      </p:sp>
      <p:sp>
        <p:nvSpPr>
          <p:cNvPr id="10" name="Rectangle: Top Corners Rounded 9">
            <a:extLst>
              <a:ext uri="{FF2B5EF4-FFF2-40B4-BE49-F238E27FC236}">
                <a16:creationId xmlns:a16="http://schemas.microsoft.com/office/drawing/2014/main" id="{CDA5D996-F848-DFE9-46C3-18FCB218E912}"/>
              </a:ext>
            </a:extLst>
          </p:cNvPr>
          <p:cNvSpPr/>
          <p:nvPr userDrawn="1"/>
        </p:nvSpPr>
        <p:spPr>
          <a:xfrm>
            <a:off x="8466137" y="2511656"/>
            <a:ext cx="929053" cy="1349144"/>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r>
              <a:rPr lang="en-US" sz="3200"/>
              <a:t>03</a:t>
            </a:r>
          </a:p>
        </p:txBody>
      </p:sp>
      <p:sp>
        <p:nvSpPr>
          <p:cNvPr id="11" name="Rectangle 10">
            <a:extLst>
              <a:ext uri="{FF2B5EF4-FFF2-40B4-BE49-F238E27FC236}">
                <a16:creationId xmlns:a16="http://schemas.microsoft.com/office/drawing/2014/main" id="{B19D7C4F-2534-9E8F-DC95-2229029B7DB5}"/>
              </a:ext>
            </a:extLst>
          </p:cNvPr>
          <p:cNvSpPr/>
          <p:nvPr userDrawn="1"/>
        </p:nvSpPr>
        <p:spPr>
          <a:xfrm>
            <a:off x="0" y="0"/>
            <a:ext cx="12192000" cy="216022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58">
            <a:extLst>
              <a:ext uri="{FF2B5EF4-FFF2-40B4-BE49-F238E27FC236}">
                <a16:creationId xmlns:a16="http://schemas.microsoft.com/office/drawing/2014/main" id="{1DD042CB-88E3-D3A7-6C15-E6B0115F685B}"/>
              </a:ext>
            </a:extLst>
          </p:cNvPr>
          <p:cNvSpPr>
            <a:spLocks noGrp="1"/>
          </p:cNvSpPr>
          <p:nvPr>
            <p:ph type="body" sz="quarter" idx="27"/>
          </p:nvPr>
        </p:nvSpPr>
        <p:spPr>
          <a:xfrm>
            <a:off x="320677" y="4048356"/>
            <a:ext cx="3400424" cy="1399944"/>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58">
            <a:extLst>
              <a:ext uri="{FF2B5EF4-FFF2-40B4-BE49-F238E27FC236}">
                <a16:creationId xmlns:a16="http://schemas.microsoft.com/office/drawing/2014/main" id="{9CE98897-E776-351E-8523-54C22666148F}"/>
              </a:ext>
            </a:extLst>
          </p:cNvPr>
          <p:cNvSpPr>
            <a:spLocks noGrp="1"/>
          </p:cNvSpPr>
          <p:nvPr>
            <p:ph type="body" sz="quarter" idx="28"/>
          </p:nvPr>
        </p:nvSpPr>
        <p:spPr>
          <a:xfrm>
            <a:off x="4392613" y="4048356"/>
            <a:ext cx="3400424" cy="1399944"/>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Top Corners Rounded 4">
            <a:extLst>
              <a:ext uri="{FF2B5EF4-FFF2-40B4-BE49-F238E27FC236}">
                <a16:creationId xmlns:a16="http://schemas.microsoft.com/office/drawing/2014/main" id="{81FC2979-EDAA-5252-ED72-C5E383207544}"/>
              </a:ext>
            </a:extLst>
          </p:cNvPr>
          <p:cNvSpPr/>
          <p:nvPr userDrawn="1"/>
        </p:nvSpPr>
        <p:spPr>
          <a:xfrm rot="16200000">
            <a:off x="8425839" y="-1605943"/>
            <a:ext cx="2160221" cy="5372101"/>
          </a:xfrm>
          <a:prstGeom prst="round2SameRect">
            <a:avLst>
              <a:gd name="adj1" fmla="val 50000"/>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58">
            <a:extLst>
              <a:ext uri="{FF2B5EF4-FFF2-40B4-BE49-F238E27FC236}">
                <a16:creationId xmlns:a16="http://schemas.microsoft.com/office/drawing/2014/main" id="{7A65CB57-500B-E5D0-621D-1A64AEF7D3D2}"/>
              </a:ext>
            </a:extLst>
          </p:cNvPr>
          <p:cNvSpPr>
            <a:spLocks noGrp="1"/>
          </p:cNvSpPr>
          <p:nvPr>
            <p:ph type="body" sz="quarter" idx="29"/>
          </p:nvPr>
        </p:nvSpPr>
        <p:spPr>
          <a:xfrm>
            <a:off x="8464551" y="4048356"/>
            <a:ext cx="3400424" cy="1399944"/>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EF297E5-8971-5E2B-3269-058156E39400}"/>
              </a:ext>
            </a:extLst>
          </p:cNvPr>
          <p:cNvSpPr>
            <a:spLocks noGrp="1"/>
          </p:cNvSpPr>
          <p:nvPr>
            <p:ph type="title"/>
          </p:nvPr>
        </p:nvSpPr>
        <p:spPr>
          <a:xfrm>
            <a:off x="322263" y="796362"/>
            <a:ext cx="11542712" cy="557213"/>
          </a:xfrm>
        </p:spPr>
        <p:txBody>
          <a:bodyPr/>
          <a:lstStyle>
            <a:lvl1pPr>
              <a:defRPr sz="4400"/>
            </a:lvl1pPr>
          </a:lstStyle>
          <a:p>
            <a:endParaRPr lang="en-US"/>
          </a:p>
        </p:txBody>
      </p:sp>
      <p:sp>
        <p:nvSpPr>
          <p:cNvPr id="19" name="Title 1">
            <a:extLst>
              <a:ext uri="{FF2B5EF4-FFF2-40B4-BE49-F238E27FC236}">
                <a16:creationId xmlns:a16="http://schemas.microsoft.com/office/drawing/2014/main" id="{A5C9900C-B1B9-E308-D0EF-71FE3C9F862D}"/>
              </a:ext>
            </a:extLst>
          </p:cNvPr>
          <p:cNvSpPr txBox="1">
            <a:spLocks/>
          </p:cNvSpPr>
          <p:nvPr userDrawn="1"/>
        </p:nvSpPr>
        <p:spPr>
          <a:xfrm>
            <a:off x="9607550" y="2937288"/>
            <a:ext cx="2257425" cy="548679"/>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2800" b="1" kern="1200" cap="none" baseline="0">
                <a:solidFill>
                  <a:schemeClr val="accent1"/>
                </a:solidFill>
                <a:latin typeface="Arial" panose="020B0604020202020204" pitchFamily="34" charset="0"/>
                <a:ea typeface="Roboto" pitchFamily="2" charset="0"/>
                <a:cs typeface="Arial" panose="020B0604020202020204" pitchFamily="34" charset="0"/>
              </a:defRPr>
            </a:lvl1pPr>
          </a:lstStyle>
          <a:p>
            <a:endParaRPr lang="en-US" sz="2000"/>
          </a:p>
        </p:txBody>
      </p:sp>
      <p:sp>
        <p:nvSpPr>
          <p:cNvPr id="23" name="Content Placeholder 5">
            <a:extLst>
              <a:ext uri="{FF2B5EF4-FFF2-40B4-BE49-F238E27FC236}">
                <a16:creationId xmlns:a16="http://schemas.microsoft.com/office/drawing/2014/main" id="{3848BAAA-B7E3-1B41-B069-0E02C285313C}"/>
              </a:ext>
            </a:extLst>
          </p:cNvPr>
          <p:cNvSpPr>
            <a:spLocks noGrp="1"/>
          </p:cNvSpPr>
          <p:nvPr>
            <p:ph sz="quarter" idx="14"/>
          </p:nvPr>
        </p:nvSpPr>
        <p:spPr>
          <a:xfrm>
            <a:off x="1434130" y="2991873"/>
            <a:ext cx="2286972" cy="615553"/>
          </a:xfrm>
        </p:spPr>
        <p:txBody>
          <a:bodyPr lIns="0" tIns="0" rIns="0" bIns="0" anchor="b">
            <a:noAutofit/>
          </a:bodyPr>
          <a:lstStyle>
            <a:lvl1pPr marL="0" indent="0" algn="l">
              <a:buNone/>
              <a:defRPr sz="2000" b="1">
                <a:solidFill>
                  <a:schemeClr val="accent1"/>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a:t>Click to edit Master text styles</a:t>
            </a:r>
          </a:p>
        </p:txBody>
      </p:sp>
      <p:sp>
        <p:nvSpPr>
          <p:cNvPr id="24" name="Content Placeholder 5">
            <a:extLst>
              <a:ext uri="{FF2B5EF4-FFF2-40B4-BE49-F238E27FC236}">
                <a16:creationId xmlns:a16="http://schemas.microsoft.com/office/drawing/2014/main" id="{B63D16BF-68D7-1059-7743-150DEFCDA70E}"/>
              </a:ext>
            </a:extLst>
          </p:cNvPr>
          <p:cNvSpPr>
            <a:spLocks noGrp="1"/>
          </p:cNvSpPr>
          <p:nvPr>
            <p:ph sz="quarter" idx="30"/>
          </p:nvPr>
        </p:nvSpPr>
        <p:spPr>
          <a:xfrm>
            <a:off x="5506065" y="2991873"/>
            <a:ext cx="2286972" cy="615553"/>
          </a:xfrm>
        </p:spPr>
        <p:txBody>
          <a:bodyPr lIns="0" tIns="0" rIns="0" bIns="0" anchor="b">
            <a:noAutofit/>
          </a:bodyPr>
          <a:lstStyle>
            <a:lvl1pPr marL="0" indent="0" algn="l">
              <a:buNone/>
              <a:defRPr sz="2000" b="1">
                <a:solidFill>
                  <a:schemeClr val="accent1"/>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a:t>Click to edit Master text styles</a:t>
            </a:r>
          </a:p>
        </p:txBody>
      </p:sp>
      <p:sp>
        <p:nvSpPr>
          <p:cNvPr id="25" name="Content Placeholder 5">
            <a:extLst>
              <a:ext uri="{FF2B5EF4-FFF2-40B4-BE49-F238E27FC236}">
                <a16:creationId xmlns:a16="http://schemas.microsoft.com/office/drawing/2014/main" id="{CEC0AE63-F1DB-7F15-2263-0444C081B0F0}"/>
              </a:ext>
            </a:extLst>
          </p:cNvPr>
          <p:cNvSpPr>
            <a:spLocks noGrp="1"/>
          </p:cNvSpPr>
          <p:nvPr>
            <p:ph sz="quarter" idx="31"/>
          </p:nvPr>
        </p:nvSpPr>
        <p:spPr>
          <a:xfrm>
            <a:off x="9584353" y="2991873"/>
            <a:ext cx="2286972" cy="615553"/>
          </a:xfrm>
        </p:spPr>
        <p:txBody>
          <a:bodyPr lIns="0" tIns="0" rIns="0" bIns="0" anchor="b">
            <a:noAutofit/>
          </a:bodyPr>
          <a:lstStyle>
            <a:lvl1pPr marL="0" indent="0" algn="l">
              <a:buNone/>
              <a:defRPr sz="2000" b="1">
                <a:solidFill>
                  <a:schemeClr val="accent1"/>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86427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E4BE5-5FD7-6346-F93D-E8825C3C863D}"/>
              </a:ext>
            </a:extLst>
          </p:cNvPr>
          <p:cNvSpPr>
            <a:spLocks noGrp="1"/>
          </p:cNvSpPr>
          <p:nvPr>
            <p:ph type="title"/>
          </p:nvPr>
        </p:nvSpPr>
        <p:spPr>
          <a:xfrm>
            <a:off x="322263" y="351434"/>
            <a:ext cx="11542712" cy="557213"/>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7E9D25E0-A20D-7EC7-E5BC-853F61C45D6D}"/>
              </a:ext>
            </a:extLst>
          </p:cNvPr>
          <p:cNvSpPr>
            <a:spLocks noGrp="1"/>
          </p:cNvSpPr>
          <p:nvPr>
            <p:ph type="ftr" sz="quarter" idx="10"/>
          </p:nvPr>
        </p:nvSpPr>
        <p:spPr/>
        <p:txBody>
          <a:bodyPr vert="horz" lIns="0" tIns="0" rIns="0" bIns="0" rtlCol="0" anchor="b">
            <a:noAutofit/>
          </a:bodyPr>
          <a:lstStyle>
            <a:lvl1pPr>
              <a:defRPr lang="en-US" smtClean="0"/>
            </a:lvl1pPr>
          </a:lstStyle>
          <a:p>
            <a:r>
              <a:rPr lang="en-US"/>
              <a:t>Source Notes Here</a:t>
            </a:r>
          </a:p>
        </p:txBody>
      </p:sp>
      <p:sp>
        <p:nvSpPr>
          <p:cNvPr id="4" name="Slide Number Placeholder 3">
            <a:extLst>
              <a:ext uri="{FF2B5EF4-FFF2-40B4-BE49-F238E27FC236}">
                <a16:creationId xmlns:a16="http://schemas.microsoft.com/office/drawing/2014/main" id="{22186845-2A93-4A06-FE2F-82E4B89B2277}"/>
              </a:ext>
            </a:extLst>
          </p:cNvPr>
          <p:cNvSpPr>
            <a:spLocks noGrp="1"/>
          </p:cNvSpPr>
          <p:nvPr>
            <p:ph type="sldNum" sz="quarter" idx="11"/>
          </p:nvPr>
        </p:nvSpPr>
        <p:spPr/>
        <p:txBody>
          <a:bodyPr/>
          <a:lstStyle>
            <a:lvl1pPr algn="ctr">
              <a:defRPr/>
            </a:lvl1pPr>
          </a:lstStyle>
          <a:p>
            <a:fld id="{FD814145-5B10-4F3F-A6BF-3641B91211CF}" type="slidenum">
              <a:rPr lang="en-US" smtClean="0"/>
              <a:pPr/>
              <a:t>‹#›</a:t>
            </a:fld>
            <a:endParaRPr lang="en-US"/>
          </a:p>
        </p:txBody>
      </p:sp>
      <p:sp>
        <p:nvSpPr>
          <p:cNvPr id="5" name="Straight Arrow Connector 3">
            <a:extLst>
              <a:ext uri="{FF2B5EF4-FFF2-40B4-BE49-F238E27FC236}">
                <a16:creationId xmlns:a16="http://schemas.microsoft.com/office/drawing/2014/main" id="{0E47EF67-EBAE-E1EC-0C7A-3897D16A2634}"/>
              </a:ext>
            </a:extLst>
          </p:cNvPr>
          <p:cNvSpPr/>
          <p:nvPr userDrawn="1"/>
        </p:nvSpPr>
        <p:spPr>
          <a:xfrm>
            <a:off x="0" y="2279996"/>
            <a:ext cx="12192000" cy="0"/>
          </a:xfrm>
          <a:prstGeom prst="line">
            <a:avLst/>
          </a:prstGeom>
          <a:ln w="6350">
            <a:solidFill>
              <a:schemeClr val="bg1">
                <a:lumMod val="85000"/>
              </a:schemeClr>
            </a:solidFill>
            <a:miter/>
          </a:ln>
        </p:spPr>
        <p:txBody>
          <a:bodyPr lIns="45719" rIns="45719">
            <a:normAutofit fontScale="25000" lnSpcReduction="20000"/>
          </a:bodyPr>
          <a:lstStyle/>
          <a:p>
            <a:endParaRPr>
              <a:latin typeface="Arial" panose="020B0604020202020204" pitchFamily="34" charset="0"/>
            </a:endParaRPr>
          </a:p>
        </p:txBody>
      </p:sp>
      <p:sp>
        <p:nvSpPr>
          <p:cNvPr id="10" name="Rectangle: Top Corners Rounded 9">
            <a:extLst>
              <a:ext uri="{FF2B5EF4-FFF2-40B4-BE49-F238E27FC236}">
                <a16:creationId xmlns:a16="http://schemas.microsoft.com/office/drawing/2014/main" id="{6E752CAE-69F3-EFD6-A7FC-2DAEA663083C}"/>
              </a:ext>
            </a:extLst>
          </p:cNvPr>
          <p:cNvSpPr/>
          <p:nvPr userDrawn="1"/>
        </p:nvSpPr>
        <p:spPr>
          <a:xfrm rot="5400000">
            <a:off x="506315" y="1975194"/>
            <a:ext cx="241499" cy="609602"/>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a:p>
        </p:txBody>
      </p:sp>
      <p:sp>
        <p:nvSpPr>
          <p:cNvPr id="11" name="Rectangle: Top Corners Rounded 10">
            <a:extLst>
              <a:ext uri="{FF2B5EF4-FFF2-40B4-BE49-F238E27FC236}">
                <a16:creationId xmlns:a16="http://schemas.microsoft.com/office/drawing/2014/main" id="{233A8398-A873-CB04-2543-8729F6F3B9A6}"/>
              </a:ext>
            </a:extLst>
          </p:cNvPr>
          <p:cNvSpPr/>
          <p:nvPr userDrawn="1"/>
        </p:nvSpPr>
        <p:spPr>
          <a:xfrm rot="5400000">
            <a:off x="3563530" y="1975195"/>
            <a:ext cx="241499" cy="609602"/>
          </a:xfrm>
          <a:prstGeom prst="round2SameRect">
            <a:avLst>
              <a:gd name="adj1" fmla="val 50000"/>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a:p>
        </p:txBody>
      </p:sp>
      <p:sp>
        <p:nvSpPr>
          <p:cNvPr id="12" name="Rectangle: Top Corners Rounded 11">
            <a:extLst>
              <a:ext uri="{FF2B5EF4-FFF2-40B4-BE49-F238E27FC236}">
                <a16:creationId xmlns:a16="http://schemas.microsoft.com/office/drawing/2014/main" id="{504AA938-F52A-BF23-6BB0-75B8A69E421F}"/>
              </a:ext>
            </a:extLst>
          </p:cNvPr>
          <p:cNvSpPr/>
          <p:nvPr userDrawn="1"/>
        </p:nvSpPr>
        <p:spPr>
          <a:xfrm rot="5400000">
            <a:off x="6620745" y="1975196"/>
            <a:ext cx="241499" cy="609602"/>
          </a:xfrm>
          <a:prstGeom prst="round2SameRect">
            <a:avLst>
              <a:gd name="adj1" fmla="val 50000"/>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a:p>
        </p:txBody>
      </p:sp>
      <p:sp>
        <p:nvSpPr>
          <p:cNvPr id="13" name="Rectangle: Top Corners Rounded 12">
            <a:extLst>
              <a:ext uri="{FF2B5EF4-FFF2-40B4-BE49-F238E27FC236}">
                <a16:creationId xmlns:a16="http://schemas.microsoft.com/office/drawing/2014/main" id="{AF593778-081D-8850-CE72-13998E5E59E9}"/>
              </a:ext>
            </a:extLst>
          </p:cNvPr>
          <p:cNvSpPr/>
          <p:nvPr userDrawn="1"/>
        </p:nvSpPr>
        <p:spPr>
          <a:xfrm rot="5400000">
            <a:off x="9677961" y="1975197"/>
            <a:ext cx="241499" cy="609602"/>
          </a:xfrm>
          <a:prstGeom prst="round2SameRect">
            <a:avLst>
              <a:gd name="adj1" fmla="val 50000"/>
              <a:gd name="adj2" fmla="val 0"/>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a:p>
        </p:txBody>
      </p:sp>
      <p:sp>
        <p:nvSpPr>
          <p:cNvPr id="14" name="Text Placeholder 5">
            <a:extLst>
              <a:ext uri="{FF2B5EF4-FFF2-40B4-BE49-F238E27FC236}">
                <a16:creationId xmlns:a16="http://schemas.microsoft.com/office/drawing/2014/main" id="{A214B956-9353-E245-0B57-7F35CAB13148}"/>
              </a:ext>
            </a:extLst>
          </p:cNvPr>
          <p:cNvSpPr>
            <a:spLocks noGrp="1"/>
          </p:cNvSpPr>
          <p:nvPr>
            <p:ph type="body" sz="quarter" idx="12"/>
          </p:nvPr>
        </p:nvSpPr>
        <p:spPr>
          <a:xfrm>
            <a:off x="322263" y="1347581"/>
            <a:ext cx="2371066" cy="595521"/>
          </a:xfrm>
          <a:noFill/>
        </p:spPr>
        <p:txBody>
          <a:bodyPr lIns="0" tIns="0" rIns="0" bIns="0" anchor="ctr">
            <a:noAutofit/>
          </a:bodyPr>
          <a:lstStyle>
            <a:lvl1pPr marL="0" indent="0" algn="l">
              <a:spcBef>
                <a:spcPts val="0"/>
              </a:spcBef>
              <a:buNone/>
              <a:defRPr sz="2000" b="1">
                <a:solidFill>
                  <a:schemeClr val="accent1"/>
                </a:solidFill>
                <a:latin typeface="+mj-lt"/>
              </a:defRPr>
            </a:lvl1pPr>
          </a:lstStyle>
          <a:p>
            <a:pPr lvl="0"/>
            <a:r>
              <a:rPr lang="en-US"/>
              <a:t>Click to edit Master text styles</a:t>
            </a:r>
          </a:p>
        </p:txBody>
      </p:sp>
      <p:sp>
        <p:nvSpPr>
          <p:cNvPr id="15" name="Text Placeholder 5">
            <a:extLst>
              <a:ext uri="{FF2B5EF4-FFF2-40B4-BE49-F238E27FC236}">
                <a16:creationId xmlns:a16="http://schemas.microsoft.com/office/drawing/2014/main" id="{A14D25CA-BF23-8630-87DB-EA0C5924291F}"/>
              </a:ext>
            </a:extLst>
          </p:cNvPr>
          <p:cNvSpPr>
            <a:spLocks noGrp="1"/>
          </p:cNvSpPr>
          <p:nvPr>
            <p:ph type="body" sz="quarter" idx="13"/>
          </p:nvPr>
        </p:nvSpPr>
        <p:spPr>
          <a:xfrm>
            <a:off x="3379478" y="1347581"/>
            <a:ext cx="2371066" cy="595521"/>
          </a:xfrm>
          <a:noFill/>
        </p:spPr>
        <p:txBody>
          <a:bodyPr lIns="0" tIns="0" rIns="0" bIns="0" anchor="ctr">
            <a:noAutofit/>
          </a:bodyPr>
          <a:lstStyle>
            <a:lvl1pPr marL="0" indent="0" algn="l">
              <a:spcBef>
                <a:spcPts val="0"/>
              </a:spcBef>
              <a:buNone/>
              <a:defRPr sz="2000" b="1">
                <a:solidFill>
                  <a:schemeClr val="accent2"/>
                </a:solidFill>
                <a:latin typeface="+mj-lt"/>
              </a:defRPr>
            </a:lvl1pPr>
          </a:lstStyle>
          <a:p>
            <a:pPr lvl="0"/>
            <a:r>
              <a:rPr lang="en-US"/>
              <a:t>Click to edit Master text styles</a:t>
            </a:r>
          </a:p>
        </p:txBody>
      </p:sp>
      <p:sp>
        <p:nvSpPr>
          <p:cNvPr id="16" name="Text Placeholder 5">
            <a:extLst>
              <a:ext uri="{FF2B5EF4-FFF2-40B4-BE49-F238E27FC236}">
                <a16:creationId xmlns:a16="http://schemas.microsoft.com/office/drawing/2014/main" id="{6417B6D1-2FFF-6F24-D4C4-EC232FA386BE}"/>
              </a:ext>
            </a:extLst>
          </p:cNvPr>
          <p:cNvSpPr>
            <a:spLocks noGrp="1"/>
          </p:cNvSpPr>
          <p:nvPr>
            <p:ph type="body" sz="quarter" idx="16"/>
          </p:nvPr>
        </p:nvSpPr>
        <p:spPr>
          <a:xfrm>
            <a:off x="6436693" y="1347581"/>
            <a:ext cx="2371066" cy="595521"/>
          </a:xfrm>
          <a:noFill/>
        </p:spPr>
        <p:txBody>
          <a:bodyPr lIns="0" tIns="0" rIns="0" bIns="0" anchor="ctr">
            <a:noAutofit/>
          </a:bodyPr>
          <a:lstStyle>
            <a:lvl1pPr marL="0" indent="0" algn="l">
              <a:spcBef>
                <a:spcPts val="0"/>
              </a:spcBef>
              <a:buNone/>
              <a:defRPr sz="2000" b="1">
                <a:solidFill>
                  <a:schemeClr val="accent3"/>
                </a:solidFill>
                <a:latin typeface="+mj-lt"/>
              </a:defRPr>
            </a:lvl1pPr>
          </a:lstStyle>
          <a:p>
            <a:pPr lvl="0"/>
            <a:r>
              <a:rPr lang="en-US"/>
              <a:t>Click to edit Master text styles</a:t>
            </a:r>
          </a:p>
        </p:txBody>
      </p:sp>
      <p:sp>
        <p:nvSpPr>
          <p:cNvPr id="17" name="Text Placeholder 5">
            <a:extLst>
              <a:ext uri="{FF2B5EF4-FFF2-40B4-BE49-F238E27FC236}">
                <a16:creationId xmlns:a16="http://schemas.microsoft.com/office/drawing/2014/main" id="{7B055D2F-ADED-6B82-3F39-472CC8986694}"/>
              </a:ext>
            </a:extLst>
          </p:cNvPr>
          <p:cNvSpPr>
            <a:spLocks noGrp="1"/>
          </p:cNvSpPr>
          <p:nvPr>
            <p:ph type="body" sz="quarter" idx="41"/>
          </p:nvPr>
        </p:nvSpPr>
        <p:spPr>
          <a:xfrm>
            <a:off x="9493909" y="1347581"/>
            <a:ext cx="2371066" cy="595521"/>
          </a:xfrm>
          <a:noFill/>
        </p:spPr>
        <p:txBody>
          <a:bodyPr lIns="0" tIns="0" rIns="0" bIns="0" anchor="ctr">
            <a:noAutofit/>
          </a:bodyPr>
          <a:lstStyle>
            <a:lvl1pPr marL="0" indent="0" algn="l">
              <a:spcBef>
                <a:spcPts val="0"/>
              </a:spcBef>
              <a:buNone/>
              <a:defRPr sz="2000" b="1">
                <a:solidFill>
                  <a:srgbClr val="779FDA"/>
                </a:solidFill>
                <a:latin typeface="+mj-lt"/>
              </a:defRPr>
            </a:lvl1pPr>
          </a:lstStyle>
          <a:p>
            <a:pPr lvl="0"/>
            <a:r>
              <a:rPr lang="en-US"/>
              <a:t>Click to edit Master text styles</a:t>
            </a:r>
          </a:p>
        </p:txBody>
      </p:sp>
      <p:sp>
        <p:nvSpPr>
          <p:cNvPr id="18" name="Text Placeholder 58">
            <a:extLst>
              <a:ext uri="{FF2B5EF4-FFF2-40B4-BE49-F238E27FC236}">
                <a16:creationId xmlns:a16="http://schemas.microsoft.com/office/drawing/2014/main" id="{C7796EE0-F3B8-FF8D-41B0-FEFCC7B77BEE}"/>
              </a:ext>
            </a:extLst>
          </p:cNvPr>
          <p:cNvSpPr>
            <a:spLocks noGrp="1"/>
          </p:cNvSpPr>
          <p:nvPr>
            <p:ph type="body" sz="quarter" idx="27"/>
          </p:nvPr>
        </p:nvSpPr>
        <p:spPr>
          <a:xfrm>
            <a:off x="320676" y="2652829"/>
            <a:ext cx="2372654" cy="2895600"/>
          </a:xfrm>
        </p:spPr>
        <p:txBody>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58">
            <a:extLst>
              <a:ext uri="{FF2B5EF4-FFF2-40B4-BE49-F238E27FC236}">
                <a16:creationId xmlns:a16="http://schemas.microsoft.com/office/drawing/2014/main" id="{D142D67C-5BC0-F75D-3857-BE780AA7BB65}"/>
              </a:ext>
            </a:extLst>
          </p:cNvPr>
          <p:cNvSpPr>
            <a:spLocks noGrp="1"/>
          </p:cNvSpPr>
          <p:nvPr>
            <p:ph type="body" sz="quarter" idx="42"/>
          </p:nvPr>
        </p:nvSpPr>
        <p:spPr>
          <a:xfrm>
            <a:off x="3377890" y="2652829"/>
            <a:ext cx="2372654" cy="2895600"/>
          </a:xfrm>
        </p:spPr>
        <p:txBody>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58">
            <a:extLst>
              <a:ext uri="{FF2B5EF4-FFF2-40B4-BE49-F238E27FC236}">
                <a16:creationId xmlns:a16="http://schemas.microsoft.com/office/drawing/2014/main" id="{6BE2E26C-5D0C-9E9E-C746-41F96112D2F5}"/>
              </a:ext>
            </a:extLst>
          </p:cNvPr>
          <p:cNvSpPr>
            <a:spLocks noGrp="1"/>
          </p:cNvSpPr>
          <p:nvPr>
            <p:ph type="body" sz="quarter" idx="43"/>
          </p:nvPr>
        </p:nvSpPr>
        <p:spPr>
          <a:xfrm>
            <a:off x="6441458" y="2652829"/>
            <a:ext cx="2372654" cy="2895600"/>
          </a:xfrm>
        </p:spPr>
        <p:txBody>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58">
            <a:extLst>
              <a:ext uri="{FF2B5EF4-FFF2-40B4-BE49-F238E27FC236}">
                <a16:creationId xmlns:a16="http://schemas.microsoft.com/office/drawing/2014/main" id="{A35CEF99-7515-0CD0-1F30-84F685901BC4}"/>
              </a:ext>
            </a:extLst>
          </p:cNvPr>
          <p:cNvSpPr>
            <a:spLocks noGrp="1"/>
          </p:cNvSpPr>
          <p:nvPr>
            <p:ph type="body" sz="quarter" idx="44"/>
          </p:nvPr>
        </p:nvSpPr>
        <p:spPr>
          <a:xfrm>
            <a:off x="9492321" y="2652829"/>
            <a:ext cx="2372654" cy="2895600"/>
          </a:xfrm>
        </p:spPr>
        <p:txBody>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752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1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9994E1-F216-6AA1-AD56-EB4CAE01FCE9}"/>
              </a:ext>
            </a:extLst>
          </p:cNvPr>
          <p:cNvSpPr/>
          <p:nvPr userDrawn="1"/>
        </p:nvSpPr>
        <p:spPr>
          <a:xfrm>
            <a:off x="-1"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Freeform: Shape 14">
            <a:extLst>
              <a:ext uri="{FF2B5EF4-FFF2-40B4-BE49-F238E27FC236}">
                <a16:creationId xmlns:a16="http://schemas.microsoft.com/office/drawing/2014/main" id="{5821DA40-CABA-1243-8B36-42548729BC6A}"/>
              </a:ext>
            </a:extLst>
          </p:cNvPr>
          <p:cNvSpPr/>
          <p:nvPr userDrawn="1"/>
        </p:nvSpPr>
        <p:spPr>
          <a:xfrm rot="16200000">
            <a:off x="5666320" y="332314"/>
            <a:ext cx="4878915" cy="8172457"/>
          </a:xfrm>
          <a:custGeom>
            <a:avLst/>
            <a:gdLst>
              <a:gd name="connsiteX0" fmla="*/ 4878915 w 4878915"/>
              <a:gd name="connsiteY0" fmla="*/ 2609739 h 8172457"/>
              <a:gd name="connsiteX1" fmla="*/ 4878915 w 4878915"/>
              <a:gd name="connsiteY1" fmla="*/ 8172457 h 8172457"/>
              <a:gd name="connsiteX2" fmla="*/ 0 w 4878915"/>
              <a:gd name="connsiteY2" fmla="*/ 8172456 h 8172457"/>
              <a:gd name="connsiteX3" fmla="*/ 0 w 4878915"/>
              <a:gd name="connsiteY3" fmla="*/ 904409 h 8172457"/>
              <a:gd name="connsiteX4" fmla="*/ 127271 w 4878915"/>
              <a:gd name="connsiteY4" fmla="*/ 764375 h 8172457"/>
              <a:gd name="connsiteX5" fmla="*/ 1972635 w 4878915"/>
              <a:gd name="connsiteY5" fmla="*/ 0 h 8172457"/>
              <a:gd name="connsiteX6" fmla="*/ 2269176 w 4878915"/>
              <a:gd name="connsiteY6" fmla="*/ 0 h 8172457"/>
              <a:gd name="connsiteX7" fmla="*/ 4878915 w 4878915"/>
              <a:gd name="connsiteY7" fmla="*/ 2609739 h 81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8915" h="8172457">
                <a:moveTo>
                  <a:pt x="4878915" y="2609739"/>
                </a:moveTo>
                <a:lnTo>
                  <a:pt x="4878915" y="8172457"/>
                </a:lnTo>
                <a:lnTo>
                  <a:pt x="0" y="8172456"/>
                </a:lnTo>
                <a:lnTo>
                  <a:pt x="0" y="904409"/>
                </a:lnTo>
                <a:lnTo>
                  <a:pt x="127271" y="764375"/>
                </a:lnTo>
                <a:cubicBezTo>
                  <a:pt x="599541" y="292105"/>
                  <a:pt x="1251976" y="0"/>
                  <a:pt x="1972635" y="0"/>
                </a:cubicBezTo>
                <a:lnTo>
                  <a:pt x="2269176" y="0"/>
                </a:lnTo>
                <a:cubicBezTo>
                  <a:pt x="3710495" y="0"/>
                  <a:pt x="4878915" y="1168420"/>
                  <a:pt x="4878915" y="2609739"/>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4AE1F3AF-A046-B768-68B3-1D3D9AD9F35E}"/>
              </a:ext>
            </a:extLst>
          </p:cNvPr>
          <p:cNvSpPr/>
          <p:nvPr userDrawn="1"/>
        </p:nvSpPr>
        <p:spPr>
          <a:xfrm rot="5400000">
            <a:off x="1743307" y="-1743309"/>
            <a:ext cx="4771906" cy="8258524"/>
          </a:xfrm>
          <a:custGeom>
            <a:avLst/>
            <a:gdLst>
              <a:gd name="connsiteX0" fmla="*/ 0 w 4771906"/>
              <a:gd name="connsiteY0" fmla="*/ 8258524 h 8258524"/>
              <a:gd name="connsiteX1" fmla="*/ 0 w 4771906"/>
              <a:gd name="connsiteY1" fmla="*/ 685452 h 8258524"/>
              <a:gd name="connsiteX2" fmla="*/ 25259 w 4771906"/>
              <a:gd name="connsiteY2" fmla="*/ 662496 h 8258524"/>
              <a:gd name="connsiteX3" fmla="*/ 1870697 w 4771906"/>
              <a:gd name="connsiteY3" fmla="*/ 0 h 8258524"/>
              <a:gd name="connsiteX4" fmla="*/ 4771906 w 4771906"/>
              <a:gd name="connsiteY4" fmla="*/ 2901209 h 8258524"/>
              <a:gd name="connsiteX5" fmla="*/ 4771906 w 4771906"/>
              <a:gd name="connsiteY5" fmla="*/ 8258524 h 825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1906" h="8258524">
                <a:moveTo>
                  <a:pt x="0" y="8258524"/>
                </a:moveTo>
                <a:lnTo>
                  <a:pt x="0" y="685452"/>
                </a:lnTo>
                <a:lnTo>
                  <a:pt x="25259" y="662496"/>
                </a:lnTo>
                <a:cubicBezTo>
                  <a:pt x="526759" y="248621"/>
                  <a:pt x="1169694" y="0"/>
                  <a:pt x="1870697" y="0"/>
                </a:cubicBezTo>
                <a:cubicBezTo>
                  <a:pt x="3472990" y="0"/>
                  <a:pt x="4771906" y="1298916"/>
                  <a:pt x="4771906" y="2901209"/>
                </a:cubicBezTo>
                <a:lnTo>
                  <a:pt x="4771906" y="8258524"/>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itle 20">
            <a:extLst>
              <a:ext uri="{FF2B5EF4-FFF2-40B4-BE49-F238E27FC236}">
                <a16:creationId xmlns:a16="http://schemas.microsoft.com/office/drawing/2014/main" id="{44B3351E-0916-6FDD-7480-AD417F5B13BE}"/>
              </a:ext>
            </a:extLst>
          </p:cNvPr>
          <p:cNvSpPr>
            <a:spLocks noGrp="1"/>
          </p:cNvSpPr>
          <p:nvPr>
            <p:ph type="title"/>
          </p:nvPr>
        </p:nvSpPr>
        <p:spPr>
          <a:xfrm>
            <a:off x="4905829" y="2703456"/>
            <a:ext cx="6683134" cy="1590179"/>
          </a:xfrm>
        </p:spPr>
        <p:txBody>
          <a:bodyPr wrap="square" anchor="b">
            <a:spAutoFit/>
          </a:bodyPr>
          <a:lstStyle>
            <a:lvl1pPr>
              <a:lnSpc>
                <a:spcPts val="6200"/>
              </a:lnSpc>
              <a:defRPr sz="6600" b="1" kern="1200" spc="-15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PH"/>
          </a:p>
        </p:txBody>
      </p:sp>
      <p:sp>
        <p:nvSpPr>
          <p:cNvPr id="23" name="Text Placeholder 22">
            <a:extLst>
              <a:ext uri="{FF2B5EF4-FFF2-40B4-BE49-F238E27FC236}">
                <a16:creationId xmlns:a16="http://schemas.microsoft.com/office/drawing/2014/main" id="{1994737F-4498-31AF-9050-0F8BB7D59C73}"/>
              </a:ext>
            </a:extLst>
          </p:cNvPr>
          <p:cNvSpPr>
            <a:spLocks noGrp="1"/>
          </p:cNvSpPr>
          <p:nvPr>
            <p:ph type="body" sz="quarter" idx="10" hasCustomPrompt="1"/>
          </p:nvPr>
        </p:nvSpPr>
        <p:spPr>
          <a:xfrm>
            <a:off x="4905829" y="4537039"/>
            <a:ext cx="6683134" cy="400110"/>
          </a:xfrm>
        </p:spPr>
        <p:txBody>
          <a:bodyPr lIns="0" tIns="0" rIns="0" bIns="0" anchor="t">
            <a:noAutofit/>
          </a:bodyPr>
          <a:lstStyle>
            <a:lvl1pPr marL="0" indent="0">
              <a:spcBef>
                <a:spcPts val="0"/>
              </a:spcBef>
              <a:buNone/>
              <a:defRPr sz="2000" b="1">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a:t>Subtitle</a:t>
            </a:r>
            <a:endParaRPr lang="en-PH"/>
          </a:p>
        </p:txBody>
      </p:sp>
      <p:sp>
        <p:nvSpPr>
          <p:cNvPr id="2" name="Text Placeholder 22">
            <a:extLst>
              <a:ext uri="{FF2B5EF4-FFF2-40B4-BE49-F238E27FC236}">
                <a16:creationId xmlns:a16="http://schemas.microsoft.com/office/drawing/2014/main" id="{E478BEFB-737D-463B-A931-88EF2BBE418F}"/>
              </a:ext>
            </a:extLst>
          </p:cNvPr>
          <p:cNvSpPr>
            <a:spLocks noGrp="1"/>
          </p:cNvSpPr>
          <p:nvPr>
            <p:ph type="body" sz="quarter" idx="13" hasCustomPrompt="1"/>
          </p:nvPr>
        </p:nvSpPr>
        <p:spPr>
          <a:xfrm>
            <a:off x="4905829" y="5960674"/>
            <a:ext cx="6683135" cy="261350"/>
          </a:xfrm>
        </p:spPr>
        <p:txBody>
          <a:bodyPr lIns="0" tIns="0" rIns="0" bIns="0" anchor="t">
            <a:noAutofit/>
          </a:bodyPr>
          <a:lstStyle>
            <a:lvl1pPr marL="0" indent="0" algn="l">
              <a:spcBef>
                <a:spcPts val="0"/>
              </a:spcBef>
              <a:buNone/>
              <a:defRPr sz="1600" b="1">
                <a:solidFill>
                  <a:schemeClr val="accent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a:t>Presenter’s Name</a:t>
            </a:r>
            <a:endParaRPr lang="en-PH"/>
          </a:p>
        </p:txBody>
      </p:sp>
      <p:sp>
        <p:nvSpPr>
          <p:cNvPr id="5" name="Text Placeholder 22">
            <a:extLst>
              <a:ext uri="{FF2B5EF4-FFF2-40B4-BE49-F238E27FC236}">
                <a16:creationId xmlns:a16="http://schemas.microsoft.com/office/drawing/2014/main" id="{A91CEE39-116B-E9A4-91F9-CBEBBDA51AAE}"/>
              </a:ext>
            </a:extLst>
          </p:cNvPr>
          <p:cNvSpPr>
            <a:spLocks noGrp="1"/>
          </p:cNvSpPr>
          <p:nvPr>
            <p:ph type="body" sz="quarter" idx="14" hasCustomPrompt="1"/>
          </p:nvPr>
        </p:nvSpPr>
        <p:spPr>
          <a:xfrm>
            <a:off x="4905829" y="5573125"/>
            <a:ext cx="6683135" cy="261350"/>
          </a:xfrm>
        </p:spPr>
        <p:txBody>
          <a:bodyPr lIns="0" tIns="0" rIns="0" bIns="0" anchor="b">
            <a:noAutofit/>
          </a:bodyPr>
          <a:lstStyle>
            <a:lvl1pPr marL="0" indent="0" algn="l">
              <a:spcBef>
                <a:spcPts val="0"/>
              </a:spcBef>
              <a:buNone/>
              <a:defRPr sz="2400" b="1">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a:t>Date</a:t>
            </a:r>
            <a:endParaRPr lang="en-PH"/>
          </a:p>
        </p:txBody>
      </p:sp>
      <p:sp>
        <p:nvSpPr>
          <p:cNvPr id="12" name="Text Placeholder 22">
            <a:extLst>
              <a:ext uri="{FF2B5EF4-FFF2-40B4-BE49-F238E27FC236}">
                <a16:creationId xmlns:a16="http://schemas.microsoft.com/office/drawing/2014/main" id="{86A3FF33-C230-51C9-8B31-1431F99A1A32}"/>
              </a:ext>
            </a:extLst>
          </p:cNvPr>
          <p:cNvSpPr>
            <a:spLocks noGrp="1"/>
          </p:cNvSpPr>
          <p:nvPr>
            <p:ph type="body" sz="quarter" idx="15" hasCustomPrompt="1"/>
          </p:nvPr>
        </p:nvSpPr>
        <p:spPr>
          <a:xfrm>
            <a:off x="320675" y="6217804"/>
            <a:ext cx="723899" cy="312308"/>
          </a:xfrm>
        </p:spPr>
        <p:txBody>
          <a:bodyPr lIns="0" tIns="0" rIns="0" bIns="0" anchor="ctr">
            <a:noAutofit/>
          </a:bodyPr>
          <a:lstStyle>
            <a:lvl1pPr marL="0" indent="0">
              <a:buNone/>
              <a:defRPr lang="en-PH" sz="1400" b="1" kern="1200" dirty="0">
                <a:solidFill>
                  <a:schemeClr val="tx1"/>
                </a:solidFill>
                <a:latin typeface="Arial" panose="020B0604020202020204" pitchFamily="34" charset="0"/>
                <a:ea typeface="+mn-ea"/>
                <a:cs typeface="Arial" panose="020B0604020202020204" pitchFamily="34" charset="0"/>
              </a:defRPr>
            </a:lvl1pPr>
            <a:lvl2pPr marL="182880" indent="0">
              <a:buNone/>
              <a:defRPr/>
            </a:lvl2pPr>
            <a:lvl3pPr marL="365760" indent="0">
              <a:buNone/>
              <a:defRPr/>
            </a:lvl3pPr>
            <a:lvl4pPr marL="548640" indent="0">
              <a:buNone/>
              <a:defRPr/>
            </a:lvl4pPr>
            <a:lvl5pPr marL="731520" indent="0">
              <a:buNone/>
              <a:defRPr/>
            </a:lvl5pPr>
          </a:lstStyle>
          <a:p>
            <a:pPr marL="0" lvl="0" indent="0" algn="l" defTabSz="914400" rtl="0" eaLnBrk="1" latinLnBrk="0" hangingPunct="1">
              <a:lnSpc>
                <a:spcPct val="100000"/>
              </a:lnSpc>
              <a:spcBef>
                <a:spcPts val="1000"/>
              </a:spcBef>
              <a:buFont typeface="Arial" panose="020B0604020202020204" pitchFamily="34" charset="0"/>
              <a:buNone/>
            </a:pPr>
            <a:r>
              <a:rPr lang="en-US"/>
              <a:t>bso.org</a:t>
            </a:r>
            <a:endParaRPr lang="en-PH"/>
          </a:p>
        </p:txBody>
      </p:sp>
      <p:pic>
        <p:nvPicPr>
          <p:cNvPr id="6" name="Graphic 5">
            <a:extLst>
              <a:ext uri="{FF2B5EF4-FFF2-40B4-BE49-F238E27FC236}">
                <a16:creationId xmlns:a16="http://schemas.microsoft.com/office/drawing/2014/main" id="{1BF9DC11-9B4A-5CFB-AEA0-18E8F7BD09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0180" y="579672"/>
            <a:ext cx="2958783" cy="541035"/>
          </a:xfrm>
          <a:prstGeom prst="rect">
            <a:avLst/>
          </a:prstGeom>
        </p:spPr>
      </p:pic>
      <p:pic>
        <p:nvPicPr>
          <p:cNvPr id="10" name="Graphic 9">
            <a:extLst>
              <a:ext uri="{FF2B5EF4-FFF2-40B4-BE49-F238E27FC236}">
                <a16:creationId xmlns:a16="http://schemas.microsoft.com/office/drawing/2014/main" id="{8CCC2982-6A57-0AA8-BB80-10DC410BEB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30180" y="1275081"/>
            <a:ext cx="849204" cy="171157"/>
          </a:xfrm>
          <a:prstGeom prst="rect">
            <a:avLst/>
          </a:prstGeom>
        </p:spPr>
      </p:pic>
      <p:pic>
        <p:nvPicPr>
          <p:cNvPr id="13" name="Graphic 12">
            <a:extLst>
              <a:ext uri="{FF2B5EF4-FFF2-40B4-BE49-F238E27FC236}">
                <a16:creationId xmlns:a16="http://schemas.microsoft.com/office/drawing/2014/main" id="{13333DC5-FF46-7ABB-141F-3BB173C8754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630009" y="1275081"/>
            <a:ext cx="849204" cy="178059"/>
          </a:xfrm>
          <a:prstGeom prst="rect">
            <a:avLst/>
          </a:prstGeom>
        </p:spPr>
      </p:pic>
      <p:pic>
        <p:nvPicPr>
          <p:cNvPr id="14" name="Graphic 13">
            <a:extLst>
              <a:ext uri="{FF2B5EF4-FFF2-40B4-BE49-F238E27FC236}">
                <a16:creationId xmlns:a16="http://schemas.microsoft.com/office/drawing/2014/main" id="{28C5C67F-60CD-DE7D-90AD-21D45C5248F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629838" y="1275081"/>
            <a:ext cx="959126" cy="171157"/>
          </a:xfrm>
          <a:prstGeom prst="rect">
            <a:avLst/>
          </a:prstGeom>
        </p:spPr>
      </p:pic>
    </p:spTree>
    <p:extLst>
      <p:ext uri="{BB962C8B-B14F-4D97-AF65-F5344CB8AC3E}">
        <p14:creationId xmlns:p14="http://schemas.microsoft.com/office/powerpoint/2010/main" val="1272434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E4BE5-5FD7-6346-F93D-E8825C3C863D}"/>
              </a:ext>
            </a:extLst>
          </p:cNvPr>
          <p:cNvSpPr>
            <a:spLocks noGrp="1"/>
          </p:cNvSpPr>
          <p:nvPr>
            <p:ph type="title"/>
          </p:nvPr>
        </p:nvSpPr>
        <p:spPr>
          <a:xfrm>
            <a:off x="320675" y="351434"/>
            <a:ext cx="11544300" cy="557213"/>
          </a:xfrm>
        </p:spPr>
        <p:txBody>
          <a:bodyPr/>
          <a:lstStyle>
            <a:lvl1pPr>
              <a:defRPr>
                <a:solidFill>
                  <a:schemeClr val="accent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7E9D25E0-A20D-7EC7-E5BC-853F61C45D6D}"/>
              </a:ext>
            </a:extLst>
          </p:cNvPr>
          <p:cNvSpPr>
            <a:spLocks noGrp="1"/>
          </p:cNvSpPr>
          <p:nvPr>
            <p:ph type="ftr" sz="quarter" idx="10"/>
          </p:nvPr>
        </p:nvSpPr>
        <p:spPr/>
        <p:txBody>
          <a:bodyPr/>
          <a:lstStyle/>
          <a:p>
            <a:r>
              <a:rPr lang="en-US"/>
              <a:t>Source Notes Here</a:t>
            </a:r>
          </a:p>
        </p:txBody>
      </p:sp>
      <p:sp>
        <p:nvSpPr>
          <p:cNvPr id="4" name="Slide Number Placeholder 3">
            <a:extLst>
              <a:ext uri="{FF2B5EF4-FFF2-40B4-BE49-F238E27FC236}">
                <a16:creationId xmlns:a16="http://schemas.microsoft.com/office/drawing/2014/main" id="{22186845-2A93-4A06-FE2F-82E4B89B2277}"/>
              </a:ext>
            </a:extLst>
          </p:cNvPr>
          <p:cNvSpPr>
            <a:spLocks noGrp="1"/>
          </p:cNvSpPr>
          <p:nvPr>
            <p:ph type="sldNum" sz="quarter" idx="11"/>
          </p:nvPr>
        </p:nvSpPr>
        <p:spPr/>
        <p:txBody>
          <a:bodyPr/>
          <a:lstStyle>
            <a:lvl1pPr algn="ctr">
              <a:defRPr/>
            </a:lvl1pPr>
          </a:lstStyle>
          <a:p>
            <a:fld id="{FD814145-5B10-4F3F-A6BF-3641B91211CF}" type="slidenum">
              <a:rPr lang="en-US" smtClean="0"/>
              <a:pPr/>
              <a:t>‹#›</a:t>
            </a:fld>
            <a:endParaRPr lang="en-US"/>
          </a:p>
        </p:txBody>
      </p:sp>
      <p:sp>
        <p:nvSpPr>
          <p:cNvPr id="20" name="Rectangle: Top Corners Rounded 19">
            <a:extLst>
              <a:ext uri="{FF2B5EF4-FFF2-40B4-BE49-F238E27FC236}">
                <a16:creationId xmlns:a16="http://schemas.microsoft.com/office/drawing/2014/main" id="{D06DA1F9-3C83-7B57-A0AA-E1311565AFD3}"/>
              </a:ext>
            </a:extLst>
          </p:cNvPr>
          <p:cNvSpPr/>
          <p:nvPr userDrawn="1"/>
        </p:nvSpPr>
        <p:spPr>
          <a:xfrm rot="5400000">
            <a:off x="5707627" y="-4422857"/>
            <a:ext cx="776751" cy="12192000"/>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34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3B375AE4-9D9D-3379-38BE-8ADA533AAEF5}"/>
              </a:ext>
            </a:extLst>
          </p:cNvPr>
          <p:cNvSpPr/>
          <p:nvPr userDrawn="1"/>
        </p:nvSpPr>
        <p:spPr>
          <a:xfrm rot="16200000" flipH="1">
            <a:off x="5959309" y="-7382"/>
            <a:ext cx="6225310" cy="6240073"/>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FE4BE5-5FD7-6346-F93D-E8825C3C863D}"/>
              </a:ext>
            </a:extLst>
          </p:cNvPr>
          <p:cNvSpPr>
            <a:spLocks noGrp="1"/>
          </p:cNvSpPr>
          <p:nvPr>
            <p:ph type="title"/>
          </p:nvPr>
        </p:nvSpPr>
        <p:spPr>
          <a:xfrm>
            <a:off x="320675" y="351434"/>
            <a:ext cx="11544300" cy="557213"/>
          </a:xfrm>
        </p:spPr>
        <p:txBody>
          <a:bodyPr vert="horz" lIns="0" tIns="0" rIns="0" bIns="0" rtlCol="0" anchor="ctr" anchorCtr="0">
            <a:noAutofit/>
          </a:bodyPr>
          <a:lstStyle>
            <a:lvl1pPr>
              <a:defRPr lang="en-US" dirty="0"/>
            </a:lvl1pPr>
          </a:lstStyle>
          <a:p>
            <a:pPr lvl="0"/>
            <a:r>
              <a:rPr lang="en-US"/>
              <a:t>Click to edit Master title style</a:t>
            </a:r>
          </a:p>
        </p:txBody>
      </p:sp>
      <p:sp>
        <p:nvSpPr>
          <p:cNvPr id="3" name="Footer Placeholder 2">
            <a:extLst>
              <a:ext uri="{FF2B5EF4-FFF2-40B4-BE49-F238E27FC236}">
                <a16:creationId xmlns:a16="http://schemas.microsoft.com/office/drawing/2014/main" id="{7E9D25E0-A20D-7EC7-E5BC-853F61C45D6D}"/>
              </a:ext>
            </a:extLst>
          </p:cNvPr>
          <p:cNvSpPr>
            <a:spLocks noGrp="1"/>
          </p:cNvSpPr>
          <p:nvPr>
            <p:ph type="ftr" sz="quarter" idx="10"/>
          </p:nvPr>
        </p:nvSpPr>
        <p:spPr/>
        <p:txBody>
          <a:bodyPr/>
          <a:lstStyle/>
          <a:p>
            <a:r>
              <a:rPr lang="en-US"/>
              <a:t>Source Notes Here</a:t>
            </a:r>
          </a:p>
        </p:txBody>
      </p:sp>
      <p:sp>
        <p:nvSpPr>
          <p:cNvPr id="6" name="Rectangle: Top Corners Rounded 5">
            <a:extLst>
              <a:ext uri="{FF2B5EF4-FFF2-40B4-BE49-F238E27FC236}">
                <a16:creationId xmlns:a16="http://schemas.microsoft.com/office/drawing/2014/main" id="{556A5BAB-7FC3-364F-5E97-C52CFF67CE78}"/>
              </a:ext>
            </a:extLst>
          </p:cNvPr>
          <p:cNvSpPr/>
          <p:nvPr userDrawn="1"/>
        </p:nvSpPr>
        <p:spPr>
          <a:xfrm rot="5400000">
            <a:off x="2834657" y="-1549889"/>
            <a:ext cx="776751" cy="6446068"/>
          </a:xfrm>
          <a:prstGeom prst="round2SameRect">
            <a:avLst>
              <a:gd name="adj1" fmla="val 50000"/>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4FCCADDA-15C2-EDC0-6815-69B5857582D5}"/>
              </a:ext>
            </a:extLst>
          </p:cNvPr>
          <p:cNvSpPr>
            <a:spLocks noGrp="1"/>
          </p:cNvSpPr>
          <p:nvPr>
            <p:ph type="body" sz="quarter" idx="12"/>
          </p:nvPr>
        </p:nvSpPr>
        <p:spPr>
          <a:xfrm>
            <a:off x="322263" y="1375384"/>
            <a:ext cx="5308992" cy="595521"/>
          </a:xfrm>
          <a:noFill/>
        </p:spPr>
        <p:txBody>
          <a:bodyPr lIns="0" tIns="0" rIns="0" bIns="0" anchor="ctr">
            <a:noAutofit/>
          </a:bodyPr>
          <a:lstStyle>
            <a:lvl1pPr marL="0" indent="0" algn="l">
              <a:spcBef>
                <a:spcPts val="0"/>
              </a:spcBef>
              <a:buNone/>
              <a:defRPr sz="2000" b="1">
                <a:solidFill>
                  <a:schemeClr val="accent1"/>
                </a:solidFill>
                <a:latin typeface="+mj-lt"/>
              </a:defRPr>
            </a:lvl1pPr>
          </a:lstStyle>
          <a:p>
            <a:pPr lvl="0"/>
            <a:r>
              <a:rPr lang="en-US"/>
              <a:t>Click to edit Master text styles</a:t>
            </a:r>
          </a:p>
        </p:txBody>
      </p:sp>
      <p:sp>
        <p:nvSpPr>
          <p:cNvPr id="8" name="Content Placeholder 5">
            <a:extLst>
              <a:ext uri="{FF2B5EF4-FFF2-40B4-BE49-F238E27FC236}">
                <a16:creationId xmlns:a16="http://schemas.microsoft.com/office/drawing/2014/main" id="{8875B657-86BF-2B17-A54D-1705A7E9D3ED}"/>
              </a:ext>
            </a:extLst>
          </p:cNvPr>
          <p:cNvSpPr>
            <a:spLocks noGrp="1"/>
          </p:cNvSpPr>
          <p:nvPr>
            <p:ph sz="quarter" idx="13"/>
          </p:nvPr>
        </p:nvSpPr>
        <p:spPr>
          <a:xfrm>
            <a:off x="320675" y="2236205"/>
            <a:ext cx="5308992" cy="3212095"/>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buChar char="○"/>
            </a:pPr>
            <a:r>
              <a:rPr lang="en-US"/>
              <a:t>Second level</a:t>
            </a:r>
          </a:p>
          <a:p>
            <a:pPr lvl="2">
              <a:buFont typeface="Trebuchet MS" panose="020B0603020202020204" pitchFamily="34" charset="0"/>
              <a:buChar char="–"/>
            </a:pPr>
            <a:r>
              <a:rPr lang="en-US"/>
              <a:t>Third level</a:t>
            </a:r>
          </a:p>
          <a:p>
            <a:pPr lvl="3">
              <a:buChar char="›"/>
            </a:pPr>
            <a:r>
              <a:rPr lang="en-US"/>
              <a:t>Fourth level</a:t>
            </a:r>
          </a:p>
          <a:p>
            <a:pPr lvl="4">
              <a:buChar char="▪"/>
            </a:pPr>
            <a:r>
              <a:rPr lang="en-US"/>
              <a:t>Fifth level</a:t>
            </a:r>
          </a:p>
        </p:txBody>
      </p:sp>
      <p:sp>
        <p:nvSpPr>
          <p:cNvPr id="10" name="Text Placeholder 58">
            <a:extLst>
              <a:ext uri="{FF2B5EF4-FFF2-40B4-BE49-F238E27FC236}">
                <a16:creationId xmlns:a16="http://schemas.microsoft.com/office/drawing/2014/main" id="{A9A16F66-EED1-9AB0-67D0-4FFE9FF45FB5}"/>
              </a:ext>
            </a:extLst>
          </p:cNvPr>
          <p:cNvSpPr>
            <a:spLocks noGrp="1"/>
          </p:cNvSpPr>
          <p:nvPr>
            <p:ph type="body" sz="quarter" idx="27"/>
          </p:nvPr>
        </p:nvSpPr>
        <p:spPr>
          <a:xfrm>
            <a:off x="6766741" y="2533650"/>
            <a:ext cx="5098234" cy="2914650"/>
          </a:xfrm>
        </p:spPr>
        <p:txBody>
          <a:bodyPr/>
          <a:lstStyle>
            <a:lvl1pPr algn="r">
              <a:defRPr sz="1800"/>
            </a:lvl1pPr>
            <a:lvl2pPr algn="r">
              <a:defRPr sz="1600"/>
            </a:lvl2pPr>
            <a:lvl3pPr algn="r">
              <a:defRPr sz="1400"/>
            </a:lvl3pPr>
            <a:lvl4pPr algn="r">
              <a:defRPr sz="1200"/>
            </a:lvl4pPr>
            <a:lvl5pPr algn="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6CA8317D-4A13-E342-3CB1-74E9604DEA9E}"/>
              </a:ext>
            </a:extLst>
          </p:cNvPr>
          <p:cNvSpPr>
            <a:spLocks noGrp="1"/>
          </p:cNvSpPr>
          <p:nvPr>
            <p:ph type="body" sz="quarter" idx="28"/>
          </p:nvPr>
        </p:nvSpPr>
        <p:spPr>
          <a:xfrm>
            <a:off x="6766739" y="1274763"/>
            <a:ext cx="5104585" cy="1107996"/>
          </a:xfrm>
          <a:noFill/>
        </p:spPr>
        <p:txBody>
          <a:bodyPr lIns="0" tIns="0" rIns="0" bIns="0" anchor="ctr">
            <a:noAutofit/>
          </a:bodyPr>
          <a:lstStyle>
            <a:lvl1pPr marL="0" indent="0" algn="r">
              <a:spcBef>
                <a:spcPts val="0"/>
              </a:spcBef>
              <a:buNone/>
              <a:defRPr sz="3600" b="1">
                <a:solidFill>
                  <a:schemeClr val="accent2"/>
                </a:solidFill>
                <a:latin typeface="+mj-lt"/>
              </a:defRPr>
            </a:lvl1pPr>
          </a:lstStyle>
          <a:p>
            <a:pPr lvl="0"/>
            <a:r>
              <a:rPr lang="en-US"/>
              <a:t>Click to edit Master text styles</a:t>
            </a:r>
          </a:p>
        </p:txBody>
      </p:sp>
      <p:pic>
        <p:nvPicPr>
          <p:cNvPr id="16" name="Graphic 15">
            <a:extLst>
              <a:ext uri="{FF2B5EF4-FFF2-40B4-BE49-F238E27FC236}">
                <a16:creationId xmlns:a16="http://schemas.microsoft.com/office/drawing/2014/main" id="{D790B168-CF2D-BB74-25C3-7F79BD8ADAC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2924"/>
          <a:stretch/>
        </p:blipFill>
        <p:spPr>
          <a:xfrm>
            <a:off x="11316502" y="6099634"/>
            <a:ext cx="561173" cy="758366"/>
          </a:xfrm>
          <a:prstGeom prst="rect">
            <a:avLst/>
          </a:prstGeom>
        </p:spPr>
      </p:pic>
      <p:sp>
        <p:nvSpPr>
          <p:cNvPr id="4" name="Slide Number Placeholder 3">
            <a:extLst>
              <a:ext uri="{FF2B5EF4-FFF2-40B4-BE49-F238E27FC236}">
                <a16:creationId xmlns:a16="http://schemas.microsoft.com/office/drawing/2014/main" id="{22186845-2A93-4A06-FE2F-82E4B89B2277}"/>
              </a:ext>
            </a:extLst>
          </p:cNvPr>
          <p:cNvSpPr>
            <a:spLocks noGrp="1"/>
          </p:cNvSpPr>
          <p:nvPr>
            <p:ph type="sldNum" sz="quarter" idx="11"/>
          </p:nvPr>
        </p:nvSpPr>
        <p:spPr/>
        <p:txBody>
          <a:bodyPr/>
          <a:lstStyle>
            <a:lvl1pPr algn="ctr">
              <a:defRPr/>
            </a:lvl1pPr>
          </a:lstStyle>
          <a:p>
            <a:fld id="{FD814145-5B10-4F3F-A6BF-3641B91211CF}" type="slidenum">
              <a:rPr lang="en-US" smtClean="0"/>
              <a:pPr/>
              <a:t>‹#›</a:t>
            </a:fld>
            <a:endParaRPr lang="en-US"/>
          </a:p>
        </p:txBody>
      </p:sp>
    </p:spTree>
    <p:extLst>
      <p:ext uri="{BB962C8B-B14F-4D97-AF65-F5344CB8AC3E}">
        <p14:creationId xmlns:p14="http://schemas.microsoft.com/office/powerpoint/2010/main" val="296220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FCC400EC-F8B8-E046-7AD0-F4874E54A9DA}"/>
              </a:ext>
            </a:extLst>
          </p:cNvPr>
          <p:cNvSpPr/>
          <p:nvPr userDrawn="1"/>
        </p:nvSpPr>
        <p:spPr>
          <a:xfrm>
            <a:off x="0" y="1641770"/>
            <a:ext cx="12192000" cy="5216230"/>
          </a:xfrm>
          <a:custGeom>
            <a:avLst/>
            <a:gdLst>
              <a:gd name="connsiteX0" fmla="*/ 6113495 w 12226988"/>
              <a:gd name="connsiteY0" fmla="*/ 0 h 5216230"/>
              <a:gd name="connsiteX1" fmla="*/ 12006456 w 12226988"/>
              <a:gd name="connsiteY1" fmla="*/ 2175700 h 5216230"/>
              <a:gd name="connsiteX2" fmla="*/ 12226988 w 12226988"/>
              <a:gd name="connsiteY2" fmla="*/ 2371091 h 5216230"/>
              <a:gd name="connsiteX3" fmla="*/ 12226988 w 12226988"/>
              <a:gd name="connsiteY3" fmla="*/ 5216230 h 5216230"/>
              <a:gd name="connsiteX4" fmla="*/ 0 w 12226988"/>
              <a:gd name="connsiteY4" fmla="*/ 5216230 h 5216230"/>
              <a:gd name="connsiteX5" fmla="*/ 0 w 12226988"/>
              <a:gd name="connsiteY5" fmla="*/ 2371092 h 5216230"/>
              <a:gd name="connsiteX6" fmla="*/ 220533 w 12226988"/>
              <a:gd name="connsiteY6" fmla="*/ 2175700 h 5216230"/>
              <a:gd name="connsiteX7" fmla="*/ 6113495 w 12226988"/>
              <a:gd name="connsiteY7" fmla="*/ 0 h 521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6988" h="5216230">
                <a:moveTo>
                  <a:pt x="6113495" y="0"/>
                </a:moveTo>
                <a:cubicBezTo>
                  <a:pt x="8363186" y="0"/>
                  <a:pt x="10421529" y="819256"/>
                  <a:pt x="12006456" y="2175700"/>
                </a:cubicBezTo>
                <a:lnTo>
                  <a:pt x="12226988" y="2371091"/>
                </a:lnTo>
                <a:lnTo>
                  <a:pt x="12226988" y="5216230"/>
                </a:lnTo>
                <a:lnTo>
                  <a:pt x="0" y="5216230"/>
                </a:lnTo>
                <a:lnTo>
                  <a:pt x="0" y="2371092"/>
                </a:lnTo>
                <a:lnTo>
                  <a:pt x="220533" y="2175700"/>
                </a:lnTo>
                <a:cubicBezTo>
                  <a:pt x="1805461" y="819256"/>
                  <a:pt x="3863804" y="0"/>
                  <a:pt x="6113495" y="0"/>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9" name="Rectangle 118">
            <a:extLst>
              <a:ext uri="{FF2B5EF4-FFF2-40B4-BE49-F238E27FC236}">
                <a16:creationId xmlns:a16="http://schemas.microsoft.com/office/drawing/2014/main" id="{3499DCC3-9BF4-CCA4-1D9E-4D537517D621}"/>
              </a:ext>
            </a:extLst>
          </p:cNvPr>
          <p:cNvSpPr/>
          <p:nvPr userDrawn="1"/>
        </p:nvSpPr>
        <p:spPr>
          <a:xfrm>
            <a:off x="0" y="6223000"/>
            <a:ext cx="12192000" cy="635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 name="Graphic 119">
            <a:extLst>
              <a:ext uri="{FF2B5EF4-FFF2-40B4-BE49-F238E27FC236}">
                <a16:creationId xmlns:a16="http://schemas.microsoft.com/office/drawing/2014/main" id="{54438592-8F86-72E6-1415-2282BED0AC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0675" y="6384327"/>
            <a:ext cx="1708150" cy="312347"/>
          </a:xfrm>
          <a:prstGeom prst="rect">
            <a:avLst/>
          </a:prstGeom>
        </p:spPr>
      </p:pic>
      <p:sp>
        <p:nvSpPr>
          <p:cNvPr id="15" name="Rectangle 14">
            <a:extLst>
              <a:ext uri="{FF2B5EF4-FFF2-40B4-BE49-F238E27FC236}">
                <a16:creationId xmlns:a16="http://schemas.microsoft.com/office/drawing/2014/main" id="{C817DFA0-18E3-9F33-F445-FEFFC7FA4293}"/>
              </a:ext>
            </a:extLst>
          </p:cNvPr>
          <p:cNvSpPr/>
          <p:nvPr userDrawn="1"/>
        </p:nvSpPr>
        <p:spPr>
          <a:xfrm>
            <a:off x="320675" y="1089025"/>
            <a:ext cx="11542712" cy="4359275"/>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6E72E-4D3D-C733-22E7-FBCC947FD4B5}"/>
              </a:ext>
            </a:extLst>
          </p:cNvPr>
          <p:cNvSpPr>
            <a:spLocks noGrp="1"/>
          </p:cNvSpPr>
          <p:nvPr>
            <p:ph type="title"/>
          </p:nvPr>
        </p:nvSpPr>
        <p:spPr>
          <a:xfrm>
            <a:off x="322263" y="351434"/>
            <a:ext cx="11542712" cy="548679"/>
          </a:xfrm>
        </p:spPr>
        <p:txBody>
          <a:bodyPr/>
          <a:lstStyle>
            <a:lvl1pPr>
              <a:defRPr>
                <a:solidFill>
                  <a:schemeClr val="accent1"/>
                </a:solidFill>
              </a:defRPr>
            </a:lvl1pPr>
          </a:lstStyle>
          <a:p>
            <a:r>
              <a:rPr lang="en-US"/>
              <a:t>Click to edit Master title style</a:t>
            </a:r>
          </a:p>
        </p:txBody>
      </p:sp>
      <p:sp>
        <p:nvSpPr>
          <p:cNvPr id="6" name="Content Placeholder 5">
            <a:extLst>
              <a:ext uri="{FF2B5EF4-FFF2-40B4-BE49-F238E27FC236}">
                <a16:creationId xmlns:a16="http://schemas.microsoft.com/office/drawing/2014/main" id="{EE75864D-0CB1-8EE8-7D21-05B606C7B3E0}"/>
              </a:ext>
            </a:extLst>
          </p:cNvPr>
          <p:cNvSpPr>
            <a:spLocks noGrp="1"/>
          </p:cNvSpPr>
          <p:nvPr>
            <p:ph sz="quarter" idx="12"/>
          </p:nvPr>
        </p:nvSpPr>
        <p:spPr>
          <a:xfrm>
            <a:off x="581504" y="1840895"/>
            <a:ext cx="5304946" cy="3381832"/>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buChar char="○"/>
            </a:pPr>
            <a:r>
              <a:rPr lang="en-US"/>
              <a:t>Second level</a:t>
            </a:r>
          </a:p>
          <a:p>
            <a:pPr lvl="2">
              <a:buFont typeface="Trebuchet MS" panose="020B0603020202020204" pitchFamily="34" charset="0"/>
              <a:buChar char="–"/>
            </a:pPr>
            <a:r>
              <a:rPr lang="en-US"/>
              <a:t>Third level</a:t>
            </a:r>
          </a:p>
          <a:p>
            <a:pPr lvl="3">
              <a:buChar char="›"/>
            </a:pPr>
            <a:r>
              <a:rPr lang="en-US"/>
              <a:t>Fourth level</a:t>
            </a:r>
          </a:p>
          <a:p>
            <a:pPr lvl="4">
              <a:buChar char="▪"/>
            </a:pPr>
            <a:r>
              <a:rPr lang="en-US"/>
              <a:t>Fifth level</a:t>
            </a:r>
          </a:p>
        </p:txBody>
      </p:sp>
      <p:sp>
        <p:nvSpPr>
          <p:cNvPr id="16" name="Text Placeholder 15">
            <a:extLst>
              <a:ext uri="{FF2B5EF4-FFF2-40B4-BE49-F238E27FC236}">
                <a16:creationId xmlns:a16="http://schemas.microsoft.com/office/drawing/2014/main" id="{175EA24C-D6BD-12A2-8B82-6D54E2FA344D}"/>
              </a:ext>
            </a:extLst>
          </p:cNvPr>
          <p:cNvSpPr>
            <a:spLocks noGrp="1"/>
          </p:cNvSpPr>
          <p:nvPr userDrawn="1">
            <p:ph type="body" sz="quarter" idx="15"/>
          </p:nvPr>
        </p:nvSpPr>
        <p:spPr>
          <a:xfrm>
            <a:off x="583091" y="1314598"/>
            <a:ext cx="5302542" cy="330200"/>
          </a:xfrm>
        </p:spPr>
        <p:txBody>
          <a:bodyPr anchor="ctr"/>
          <a:lstStyle>
            <a:lvl1pPr marL="0" indent="0" algn="ctr">
              <a:spcBef>
                <a:spcPts val="0"/>
              </a:spcBef>
              <a:buNone/>
              <a:defRPr b="1">
                <a:solidFill>
                  <a:schemeClr val="accent1"/>
                </a:solidFill>
              </a:defRPr>
            </a:lvl1pPr>
          </a:lstStyle>
          <a:p>
            <a:pPr lvl="0"/>
            <a:endParaRPr lang="en-US"/>
          </a:p>
        </p:txBody>
      </p:sp>
      <p:sp>
        <p:nvSpPr>
          <p:cNvPr id="3" name="Footer Placeholder 2">
            <a:extLst>
              <a:ext uri="{FF2B5EF4-FFF2-40B4-BE49-F238E27FC236}">
                <a16:creationId xmlns:a16="http://schemas.microsoft.com/office/drawing/2014/main" id="{F45C2B62-4CD6-5DE8-BDB2-8CA6F78A81BC}"/>
              </a:ext>
            </a:extLst>
          </p:cNvPr>
          <p:cNvSpPr>
            <a:spLocks noGrp="1"/>
          </p:cNvSpPr>
          <p:nvPr userDrawn="1">
            <p:ph type="ftr" sz="quarter" idx="18"/>
          </p:nvPr>
        </p:nvSpPr>
        <p:spPr>
          <a:xfrm>
            <a:off x="320675" y="5638800"/>
            <a:ext cx="11544300" cy="361950"/>
          </a:xfrm>
        </p:spPr>
        <p:txBody>
          <a:bodyPr vert="horz" lIns="0" tIns="0" rIns="0" bIns="0" rtlCol="0" anchor="b">
            <a:noAutofit/>
          </a:bodyPr>
          <a:lstStyle>
            <a:lvl1pPr>
              <a:defRPr lang="en-US" smtClean="0"/>
            </a:lvl1pPr>
          </a:lstStyle>
          <a:p>
            <a:r>
              <a:rPr lang="en-US"/>
              <a:t>Source Notes Here</a:t>
            </a:r>
          </a:p>
        </p:txBody>
      </p:sp>
      <p:pic>
        <p:nvPicPr>
          <p:cNvPr id="40" name="Graphic 39">
            <a:extLst>
              <a:ext uri="{FF2B5EF4-FFF2-40B4-BE49-F238E27FC236}">
                <a16:creationId xmlns:a16="http://schemas.microsoft.com/office/drawing/2014/main" id="{248EB77E-F01B-3258-1606-70A3D752127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2924"/>
          <a:stretch/>
        </p:blipFill>
        <p:spPr>
          <a:xfrm>
            <a:off x="11316502" y="6099634"/>
            <a:ext cx="561173" cy="758366"/>
          </a:xfrm>
          <a:prstGeom prst="rect">
            <a:avLst/>
          </a:prstGeom>
        </p:spPr>
      </p:pic>
      <p:sp>
        <p:nvSpPr>
          <p:cNvPr id="27" name="Slide Number Placeholder 3">
            <a:extLst>
              <a:ext uri="{FF2B5EF4-FFF2-40B4-BE49-F238E27FC236}">
                <a16:creationId xmlns:a16="http://schemas.microsoft.com/office/drawing/2014/main" id="{8AE5DADB-D4C8-83FE-28BF-10D845B95CD8}"/>
              </a:ext>
            </a:extLst>
          </p:cNvPr>
          <p:cNvSpPr>
            <a:spLocks noGrp="1"/>
          </p:cNvSpPr>
          <p:nvPr userDrawn="1">
            <p:ph type="sldNum" sz="quarter" idx="11"/>
          </p:nvPr>
        </p:nvSpPr>
        <p:spPr>
          <a:xfrm>
            <a:off x="11481888" y="6367037"/>
            <a:ext cx="230400" cy="223560"/>
          </a:xfrm>
        </p:spPr>
        <p:txBody>
          <a:bodyPr/>
          <a:lstStyle>
            <a:lvl1pPr algn="ctr">
              <a:defRPr/>
            </a:lvl1pPr>
          </a:lstStyle>
          <a:p>
            <a:fld id="{FD814145-5B10-4F3F-A6BF-3641B91211CF}" type="slidenum">
              <a:rPr lang="en-US" smtClean="0"/>
              <a:pPr/>
              <a:t>‹#›</a:t>
            </a:fld>
            <a:endParaRPr lang="en-US"/>
          </a:p>
        </p:txBody>
      </p:sp>
      <p:sp>
        <p:nvSpPr>
          <p:cNvPr id="4" name="Content Placeholder 5">
            <a:extLst>
              <a:ext uri="{FF2B5EF4-FFF2-40B4-BE49-F238E27FC236}">
                <a16:creationId xmlns:a16="http://schemas.microsoft.com/office/drawing/2014/main" id="{C079B791-DE1F-DC0D-3064-451103D33A88}"/>
              </a:ext>
            </a:extLst>
          </p:cNvPr>
          <p:cNvSpPr>
            <a:spLocks noGrp="1"/>
          </p:cNvSpPr>
          <p:nvPr>
            <p:ph sz="quarter" idx="19"/>
          </p:nvPr>
        </p:nvSpPr>
        <p:spPr>
          <a:xfrm>
            <a:off x="6303963" y="1840895"/>
            <a:ext cx="5304946" cy="3381832"/>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buChar char="○"/>
            </a:pPr>
            <a:r>
              <a:rPr lang="en-US"/>
              <a:t>Second level</a:t>
            </a:r>
          </a:p>
          <a:p>
            <a:pPr lvl="2">
              <a:buFont typeface="Trebuchet MS" panose="020B0603020202020204" pitchFamily="34" charset="0"/>
              <a:buChar char="–"/>
            </a:pPr>
            <a:r>
              <a:rPr lang="en-US"/>
              <a:t>Third level</a:t>
            </a:r>
          </a:p>
          <a:p>
            <a:pPr lvl="3">
              <a:buChar char="›"/>
            </a:pPr>
            <a:r>
              <a:rPr lang="en-US"/>
              <a:t>Fourth level</a:t>
            </a:r>
          </a:p>
          <a:p>
            <a:pPr lvl="4">
              <a:buChar char="▪"/>
            </a:pPr>
            <a:r>
              <a:rPr lang="en-US"/>
              <a:t>Fifth level</a:t>
            </a:r>
          </a:p>
        </p:txBody>
      </p:sp>
      <p:sp>
        <p:nvSpPr>
          <p:cNvPr id="5" name="Text Placeholder 15">
            <a:extLst>
              <a:ext uri="{FF2B5EF4-FFF2-40B4-BE49-F238E27FC236}">
                <a16:creationId xmlns:a16="http://schemas.microsoft.com/office/drawing/2014/main" id="{3BB10A9B-D6FA-8451-FDB7-BBB9442A0899}"/>
              </a:ext>
            </a:extLst>
          </p:cNvPr>
          <p:cNvSpPr>
            <a:spLocks noGrp="1"/>
          </p:cNvSpPr>
          <p:nvPr>
            <p:ph type="body" sz="quarter" idx="20"/>
          </p:nvPr>
        </p:nvSpPr>
        <p:spPr>
          <a:xfrm>
            <a:off x="6305550" y="1314598"/>
            <a:ext cx="5302542" cy="330200"/>
          </a:xfrm>
        </p:spPr>
        <p:txBody>
          <a:bodyPr anchor="ctr"/>
          <a:lstStyle>
            <a:lvl1pPr marL="0" indent="0" algn="ctr">
              <a:spcBef>
                <a:spcPts val="0"/>
              </a:spcBef>
              <a:buNone/>
              <a:defRPr b="1">
                <a:solidFill>
                  <a:schemeClr val="accent1"/>
                </a:solidFill>
              </a:defRPr>
            </a:lvl1pPr>
          </a:lstStyle>
          <a:p>
            <a:pPr lvl="0"/>
            <a:endParaRPr lang="en-US"/>
          </a:p>
        </p:txBody>
      </p:sp>
    </p:spTree>
    <p:extLst>
      <p:ext uri="{BB962C8B-B14F-4D97-AF65-F5344CB8AC3E}">
        <p14:creationId xmlns:p14="http://schemas.microsoft.com/office/powerpoint/2010/main" val="1970377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D5135-7263-78AB-A2AC-0E43E668429B}"/>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BEA5223-F4F4-B871-0416-1E7992BD9D02}"/>
              </a:ext>
            </a:extLst>
          </p:cNvPr>
          <p:cNvSpPr>
            <a:spLocks noGrp="1"/>
          </p:cNvSpPr>
          <p:nvPr>
            <p:ph type="ftr" sz="quarter" idx="10"/>
          </p:nvPr>
        </p:nvSpPr>
        <p:spPr/>
        <p:txBody>
          <a:bodyPr/>
          <a:lstStyle/>
          <a:p>
            <a:r>
              <a:rPr lang="en-US"/>
              <a:t>Source Notes Here</a:t>
            </a:r>
          </a:p>
        </p:txBody>
      </p:sp>
      <p:sp>
        <p:nvSpPr>
          <p:cNvPr id="4" name="Slide Number Placeholder 3">
            <a:extLst>
              <a:ext uri="{FF2B5EF4-FFF2-40B4-BE49-F238E27FC236}">
                <a16:creationId xmlns:a16="http://schemas.microsoft.com/office/drawing/2014/main" id="{B8ABD4DB-C5A7-4661-ABD9-D88E92123877}"/>
              </a:ext>
            </a:extLst>
          </p:cNvPr>
          <p:cNvSpPr>
            <a:spLocks noGrp="1"/>
          </p:cNvSpPr>
          <p:nvPr>
            <p:ph type="sldNum" sz="quarter" idx="11"/>
          </p:nvPr>
        </p:nvSpPr>
        <p:spPr/>
        <p:txBody>
          <a:bodyPr/>
          <a:lstStyle>
            <a:lvl1pPr algn="ctr">
              <a:defRPr/>
            </a:lvl1pPr>
          </a:lstStyle>
          <a:p>
            <a:fld id="{FD814145-5B10-4F3F-A6BF-3641B91211CF}" type="slidenum">
              <a:rPr lang="en-US" smtClean="0"/>
              <a:pPr/>
              <a:t>‹#›</a:t>
            </a:fld>
            <a:endParaRPr lang="en-US"/>
          </a:p>
        </p:txBody>
      </p:sp>
      <p:sp>
        <p:nvSpPr>
          <p:cNvPr id="13" name="Text Placeholder 58">
            <a:extLst>
              <a:ext uri="{FF2B5EF4-FFF2-40B4-BE49-F238E27FC236}">
                <a16:creationId xmlns:a16="http://schemas.microsoft.com/office/drawing/2014/main" id="{0C0D702A-CF08-10D0-1ADB-DF4D852DAAF0}"/>
              </a:ext>
            </a:extLst>
          </p:cNvPr>
          <p:cNvSpPr>
            <a:spLocks noGrp="1"/>
          </p:cNvSpPr>
          <p:nvPr>
            <p:ph type="body" sz="quarter" idx="27"/>
          </p:nvPr>
        </p:nvSpPr>
        <p:spPr>
          <a:xfrm>
            <a:off x="320676" y="1866254"/>
            <a:ext cx="5078638" cy="1268932"/>
          </a:xfrm>
        </p:spPr>
        <p:txBody>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8">
            <a:extLst>
              <a:ext uri="{FF2B5EF4-FFF2-40B4-BE49-F238E27FC236}">
                <a16:creationId xmlns:a16="http://schemas.microsoft.com/office/drawing/2014/main" id="{963C9D15-E334-4B3C-5971-4C69C1633C97}"/>
              </a:ext>
            </a:extLst>
          </p:cNvPr>
          <p:cNvSpPr>
            <a:spLocks noGrp="1"/>
          </p:cNvSpPr>
          <p:nvPr>
            <p:ph type="body" sz="quarter" idx="28"/>
          </p:nvPr>
        </p:nvSpPr>
        <p:spPr>
          <a:xfrm>
            <a:off x="6792688" y="1878613"/>
            <a:ext cx="5078638" cy="1268932"/>
          </a:xfrm>
        </p:spPr>
        <p:txBody>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58">
            <a:extLst>
              <a:ext uri="{FF2B5EF4-FFF2-40B4-BE49-F238E27FC236}">
                <a16:creationId xmlns:a16="http://schemas.microsoft.com/office/drawing/2014/main" id="{A5C34F52-F873-DA05-0E31-B9494A088150}"/>
              </a:ext>
            </a:extLst>
          </p:cNvPr>
          <p:cNvSpPr>
            <a:spLocks noGrp="1"/>
          </p:cNvSpPr>
          <p:nvPr>
            <p:ph type="body" sz="quarter" idx="29"/>
          </p:nvPr>
        </p:nvSpPr>
        <p:spPr>
          <a:xfrm>
            <a:off x="320677" y="4157355"/>
            <a:ext cx="5078638" cy="1268932"/>
          </a:xfrm>
        </p:spPr>
        <p:txBody>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58">
            <a:extLst>
              <a:ext uri="{FF2B5EF4-FFF2-40B4-BE49-F238E27FC236}">
                <a16:creationId xmlns:a16="http://schemas.microsoft.com/office/drawing/2014/main" id="{36C0FED2-6CE2-5A47-CAF5-5B2AF077009C}"/>
              </a:ext>
            </a:extLst>
          </p:cNvPr>
          <p:cNvSpPr>
            <a:spLocks noGrp="1"/>
          </p:cNvSpPr>
          <p:nvPr>
            <p:ph type="body" sz="quarter" idx="30"/>
          </p:nvPr>
        </p:nvSpPr>
        <p:spPr>
          <a:xfrm>
            <a:off x="6792689" y="4169714"/>
            <a:ext cx="5078638" cy="1268932"/>
          </a:xfrm>
        </p:spPr>
        <p:txBody>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6">
            <a:extLst>
              <a:ext uri="{FF2B5EF4-FFF2-40B4-BE49-F238E27FC236}">
                <a16:creationId xmlns:a16="http://schemas.microsoft.com/office/drawing/2014/main" id="{C3E766D2-B221-1017-6FCE-DB354DFE0DE0}"/>
              </a:ext>
            </a:extLst>
          </p:cNvPr>
          <p:cNvSpPr>
            <a:spLocks noGrp="1"/>
          </p:cNvSpPr>
          <p:nvPr>
            <p:ph type="body" sz="quarter" idx="31"/>
          </p:nvPr>
        </p:nvSpPr>
        <p:spPr>
          <a:xfrm>
            <a:off x="1" y="1092202"/>
            <a:ext cx="5616577" cy="650876"/>
          </a:xfrm>
          <a:custGeom>
            <a:avLst/>
            <a:gdLst>
              <a:gd name="connsiteX0" fmla="*/ 0 w 5616577"/>
              <a:gd name="connsiteY0" fmla="*/ 0 h 650876"/>
              <a:gd name="connsiteX1" fmla="*/ 5291139 w 5616577"/>
              <a:gd name="connsiteY1" fmla="*/ 0 h 650876"/>
              <a:gd name="connsiteX2" fmla="*/ 5616577 w 5616577"/>
              <a:gd name="connsiteY2" fmla="*/ 325438 h 650876"/>
              <a:gd name="connsiteX3" fmla="*/ 5616576 w 5616577"/>
              <a:gd name="connsiteY3" fmla="*/ 325438 h 650876"/>
              <a:gd name="connsiteX4" fmla="*/ 5291138 w 5616577"/>
              <a:gd name="connsiteY4" fmla="*/ 650876 h 650876"/>
              <a:gd name="connsiteX5" fmla="*/ 0 w 5616577"/>
              <a:gd name="connsiteY5" fmla="*/ 650875 h 65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6577" h="650876">
                <a:moveTo>
                  <a:pt x="0" y="0"/>
                </a:moveTo>
                <a:lnTo>
                  <a:pt x="5291139" y="0"/>
                </a:lnTo>
                <a:cubicBezTo>
                  <a:pt x="5470873" y="0"/>
                  <a:pt x="5616577" y="145704"/>
                  <a:pt x="5616577" y="325438"/>
                </a:cubicBezTo>
                <a:lnTo>
                  <a:pt x="5616576" y="325438"/>
                </a:lnTo>
                <a:cubicBezTo>
                  <a:pt x="5616576" y="505172"/>
                  <a:pt x="5470872" y="650876"/>
                  <a:pt x="5291138" y="650876"/>
                </a:cubicBezTo>
                <a:lnTo>
                  <a:pt x="0" y="650875"/>
                </a:lnTo>
                <a:close/>
              </a:path>
            </a:pathLst>
          </a:custGeom>
          <a:solidFill>
            <a:schemeClr val="accent1"/>
          </a:solidFill>
        </p:spPr>
        <p:txBody>
          <a:bodyPr wrap="square" lIns="365760" anchor="ctr">
            <a:noAutofit/>
          </a:bodyPr>
          <a:lstStyle>
            <a:lvl1pPr marL="0" indent="0">
              <a:buNone/>
              <a:defRPr b="1">
                <a:solidFill>
                  <a:schemeClr val="accent3"/>
                </a:solidFill>
              </a:defRPr>
            </a:lvl1pPr>
          </a:lstStyle>
          <a:p>
            <a:pPr lvl="0"/>
            <a:endParaRPr lang="en-US"/>
          </a:p>
        </p:txBody>
      </p:sp>
      <p:sp>
        <p:nvSpPr>
          <p:cNvPr id="28" name="Text Placeholder 27">
            <a:extLst>
              <a:ext uri="{FF2B5EF4-FFF2-40B4-BE49-F238E27FC236}">
                <a16:creationId xmlns:a16="http://schemas.microsoft.com/office/drawing/2014/main" id="{4C98948C-C7CE-6068-1F10-10E7F373BCC5}"/>
              </a:ext>
            </a:extLst>
          </p:cNvPr>
          <p:cNvSpPr>
            <a:spLocks noGrp="1"/>
          </p:cNvSpPr>
          <p:nvPr>
            <p:ph type="body" sz="quarter" idx="32"/>
          </p:nvPr>
        </p:nvSpPr>
        <p:spPr>
          <a:xfrm>
            <a:off x="1" y="3371597"/>
            <a:ext cx="5616577" cy="650876"/>
          </a:xfrm>
          <a:custGeom>
            <a:avLst/>
            <a:gdLst>
              <a:gd name="connsiteX0" fmla="*/ 0 w 5616577"/>
              <a:gd name="connsiteY0" fmla="*/ 0 h 650876"/>
              <a:gd name="connsiteX1" fmla="*/ 5291139 w 5616577"/>
              <a:gd name="connsiteY1" fmla="*/ 0 h 650876"/>
              <a:gd name="connsiteX2" fmla="*/ 5616577 w 5616577"/>
              <a:gd name="connsiteY2" fmla="*/ 325438 h 650876"/>
              <a:gd name="connsiteX3" fmla="*/ 5616576 w 5616577"/>
              <a:gd name="connsiteY3" fmla="*/ 325438 h 650876"/>
              <a:gd name="connsiteX4" fmla="*/ 5291138 w 5616577"/>
              <a:gd name="connsiteY4" fmla="*/ 650876 h 650876"/>
              <a:gd name="connsiteX5" fmla="*/ 0 w 5616577"/>
              <a:gd name="connsiteY5" fmla="*/ 650875 h 65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6577" h="650876">
                <a:moveTo>
                  <a:pt x="0" y="0"/>
                </a:moveTo>
                <a:lnTo>
                  <a:pt x="5291139" y="0"/>
                </a:lnTo>
                <a:cubicBezTo>
                  <a:pt x="5470873" y="0"/>
                  <a:pt x="5616577" y="145704"/>
                  <a:pt x="5616577" y="325438"/>
                </a:cubicBezTo>
                <a:lnTo>
                  <a:pt x="5616576" y="325438"/>
                </a:lnTo>
                <a:cubicBezTo>
                  <a:pt x="5616576" y="505172"/>
                  <a:pt x="5470872" y="650876"/>
                  <a:pt x="5291138" y="650876"/>
                </a:cubicBezTo>
                <a:lnTo>
                  <a:pt x="0" y="650875"/>
                </a:lnTo>
                <a:close/>
              </a:path>
            </a:pathLst>
          </a:custGeom>
          <a:solidFill>
            <a:schemeClr val="accent3"/>
          </a:solidFill>
        </p:spPr>
        <p:txBody>
          <a:bodyPr wrap="square" lIns="365760" anchor="ctr">
            <a:noAutofit/>
          </a:bodyPr>
          <a:lstStyle>
            <a:lvl1pPr marL="0" indent="0">
              <a:buNone/>
              <a:defRPr b="1">
                <a:solidFill>
                  <a:schemeClr val="accent1"/>
                </a:solidFill>
              </a:defRPr>
            </a:lvl1pPr>
          </a:lstStyle>
          <a:p>
            <a:pPr lvl="0"/>
            <a:endParaRPr lang="en-US"/>
          </a:p>
        </p:txBody>
      </p:sp>
      <p:sp>
        <p:nvSpPr>
          <p:cNvPr id="34" name="Text Placeholder 33">
            <a:extLst>
              <a:ext uri="{FF2B5EF4-FFF2-40B4-BE49-F238E27FC236}">
                <a16:creationId xmlns:a16="http://schemas.microsoft.com/office/drawing/2014/main" id="{1B48EE17-36C8-C7AE-1742-E668EBAC00A1}"/>
              </a:ext>
            </a:extLst>
          </p:cNvPr>
          <p:cNvSpPr>
            <a:spLocks noGrp="1"/>
          </p:cNvSpPr>
          <p:nvPr>
            <p:ph type="body" sz="quarter" idx="33"/>
          </p:nvPr>
        </p:nvSpPr>
        <p:spPr>
          <a:xfrm>
            <a:off x="6575423" y="1092199"/>
            <a:ext cx="5616577" cy="650876"/>
          </a:xfrm>
          <a:custGeom>
            <a:avLst/>
            <a:gdLst>
              <a:gd name="connsiteX0" fmla="*/ 0 w 5616577"/>
              <a:gd name="connsiteY0" fmla="*/ 325437 h 650876"/>
              <a:gd name="connsiteX1" fmla="*/ 0 w 5616577"/>
              <a:gd name="connsiteY1" fmla="*/ 325438 h 650876"/>
              <a:gd name="connsiteX2" fmla="*/ 0 w 5616577"/>
              <a:gd name="connsiteY2" fmla="*/ 325438 h 650876"/>
              <a:gd name="connsiteX3" fmla="*/ 325438 w 5616577"/>
              <a:gd name="connsiteY3" fmla="*/ 0 h 650876"/>
              <a:gd name="connsiteX4" fmla="*/ 5616577 w 5616577"/>
              <a:gd name="connsiteY4" fmla="*/ 0 h 650876"/>
              <a:gd name="connsiteX5" fmla="*/ 5616577 w 5616577"/>
              <a:gd name="connsiteY5" fmla="*/ 650876 h 650876"/>
              <a:gd name="connsiteX6" fmla="*/ 325438 w 5616577"/>
              <a:gd name="connsiteY6" fmla="*/ 650875 h 650876"/>
              <a:gd name="connsiteX7" fmla="*/ 25575 w 5616577"/>
              <a:gd name="connsiteY7" fmla="*/ 452112 h 650876"/>
              <a:gd name="connsiteX8" fmla="*/ 0 w 5616577"/>
              <a:gd name="connsiteY8" fmla="*/ 325438 h 650876"/>
              <a:gd name="connsiteX9" fmla="*/ 25575 w 5616577"/>
              <a:gd name="connsiteY9" fmla="*/ 198763 h 650876"/>
              <a:gd name="connsiteX10" fmla="*/ 325438 w 5616577"/>
              <a:gd name="connsiteY10" fmla="*/ 0 h 65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6577" h="650876">
                <a:moveTo>
                  <a:pt x="0" y="325437"/>
                </a:moveTo>
                <a:lnTo>
                  <a:pt x="0" y="325438"/>
                </a:lnTo>
                <a:lnTo>
                  <a:pt x="0" y="325438"/>
                </a:lnTo>
                <a:close/>
                <a:moveTo>
                  <a:pt x="325438" y="0"/>
                </a:moveTo>
                <a:lnTo>
                  <a:pt x="5616577" y="0"/>
                </a:lnTo>
                <a:lnTo>
                  <a:pt x="5616577" y="650876"/>
                </a:lnTo>
                <a:lnTo>
                  <a:pt x="325438" y="650875"/>
                </a:lnTo>
                <a:cubicBezTo>
                  <a:pt x="190638" y="650875"/>
                  <a:pt x="74979" y="568917"/>
                  <a:pt x="25575" y="452112"/>
                </a:cubicBezTo>
                <a:lnTo>
                  <a:pt x="0" y="325438"/>
                </a:lnTo>
                <a:lnTo>
                  <a:pt x="25575" y="198763"/>
                </a:lnTo>
                <a:cubicBezTo>
                  <a:pt x="74979" y="81959"/>
                  <a:pt x="190638" y="0"/>
                  <a:pt x="325438" y="0"/>
                </a:cubicBezTo>
                <a:close/>
              </a:path>
            </a:pathLst>
          </a:custGeom>
          <a:solidFill>
            <a:schemeClr val="accent2"/>
          </a:solidFill>
        </p:spPr>
        <p:txBody>
          <a:bodyPr wrap="square" lIns="365760" anchor="ctr">
            <a:noAutofit/>
          </a:bodyPr>
          <a:lstStyle>
            <a:lvl1pPr marL="0" indent="0">
              <a:buNone/>
              <a:defRPr b="1">
                <a:solidFill>
                  <a:schemeClr val="bg1"/>
                </a:solidFill>
              </a:defRPr>
            </a:lvl1pPr>
          </a:lstStyle>
          <a:p>
            <a:pPr lvl="0"/>
            <a:endParaRPr lang="en-US"/>
          </a:p>
        </p:txBody>
      </p:sp>
      <p:sp>
        <p:nvSpPr>
          <p:cNvPr id="35" name="Text Placeholder 34">
            <a:extLst>
              <a:ext uri="{FF2B5EF4-FFF2-40B4-BE49-F238E27FC236}">
                <a16:creationId xmlns:a16="http://schemas.microsoft.com/office/drawing/2014/main" id="{A7F80305-F81E-8EB4-089D-46FE85A781D2}"/>
              </a:ext>
            </a:extLst>
          </p:cNvPr>
          <p:cNvSpPr>
            <a:spLocks noGrp="1"/>
          </p:cNvSpPr>
          <p:nvPr>
            <p:ph type="body" sz="quarter" idx="34"/>
          </p:nvPr>
        </p:nvSpPr>
        <p:spPr>
          <a:xfrm>
            <a:off x="6575423" y="3369795"/>
            <a:ext cx="5616577" cy="650876"/>
          </a:xfrm>
          <a:custGeom>
            <a:avLst/>
            <a:gdLst>
              <a:gd name="connsiteX0" fmla="*/ 0 w 5616577"/>
              <a:gd name="connsiteY0" fmla="*/ 325437 h 650876"/>
              <a:gd name="connsiteX1" fmla="*/ 0 w 5616577"/>
              <a:gd name="connsiteY1" fmla="*/ 325438 h 650876"/>
              <a:gd name="connsiteX2" fmla="*/ 0 w 5616577"/>
              <a:gd name="connsiteY2" fmla="*/ 325438 h 650876"/>
              <a:gd name="connsiteX3" fmla="*/ 325438 w 5616577"/>
              <a:gd name="connsiteY3" fmla="*/ 0 h 650876"/>
              <a:gd name="connsiteX4" fmla="*/ 5616577 w 5616577"/>
              <a:gd name="connsiteY4" fmla="*/ 0 h 650876"/>
              <a:gd name="connsiteX5" fmla="*/ 5616577 w 5616577"/>
              <a:gd name="connsiteY5" fmla="*/ 650876 h 650876"/>
              <a:gd name="connsiteX6" fmla="*/ 325438 w 5616577"/>
              <a:gd name="connsiteY6" fmla="*/ 650875 h 650876"/>
              <a:gd name="connsiteX7" fmla="*/ 25575 w 5616577"/>
              <a:gd name="connsiteY7" fmla="*/ 452112 h 650876"/>
              <a:gd name="connsiteX8" fmla="*/ 0 w 5616577"/>
              <a:gd name="connsiteY8" fmla="*/ 325438 h 650876"/>
              <a:gd name="connsiteX9" fmla="*/ 25575 w 5616577"/>
              <a:gd name="connsiteY9" fmla="*/ 198763 h 650876"/>
              <a:gd name="connsiteX10" fmla="*/ 325438 w 5616577"/>
              <a:gd name="connsiteY10" fmla="*/ 0 h 65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6577" h="650876">
                <a:moveTo>
                  <a:pt x="0" y="325437"/>
                </a:moveTo>
                <a:lnTo>
                  <a:pt x="0" y="325438"/>
                </a:lnTo>
                <a:lnTo>
                  <a:pt x="0" y="325438"/>
                </a:lnTo>
                <a:close/>
                <a:moveTo>
                  <a:pt x="325438" y="0"/>
                </a:moveTo>
                <a:lnTo>
                  <a:pt x="5616577" y="0"/>
                </a:lnTo>
                <a:lnTo>
                  <a:pt x="5616577" y="650876"/>
                </a:lnTo>
                <a:lnTo>
                  <a:pt x="325438" y="650875"/>
                </a:lnTo>
                <a:cubicBezTo>
                  <a:pt x="190638" y="650875"/>
                  <a:pt x="74979" y="568917"/>
                  <a:pt x="25575" y="452112"/>
                </a:cubicBezTo>
                <a:lnTo>
                  <a:pt x="0" y="325438"/>
                </a:lnTo>
                <a:lnTo>
                  <a:pt x="25575" y="198763"/>
                </a:lnTo>
                <a:cubicBezTo>
                  <a:pt x="74979" y="81959"/>
                  <a:pt x="190638" y="0"/>
                  <a:pt x="325438" y="0"/>
                </a:cubicBezTo>
                <a:close/>
              </a:path>
            </a:pathLst>
          </a:custGeom>
          <a:solidFill>
            <a:schemeClr val="accent2">
              <a:lumMod val="60000"/>
              <a:lumOff val="40000"/>
            </a:schemeClr>
          </a:solidFill>
        </p:spPr>
        <p:txBody>
          <a:bodyPr wrap="square" lIns="365760" anchor="ctr">
            <a:noAutofit/>
          </a:bodyPr>
          <a:lstStyle>
            <a:lvl1pPr marL="0" indent="0">
              <a:buNone/>
              <a:defRPr b="1">
                <a:solidFill>
                  <a:schemeClr val="bg1"/>
                </a:solidFill>
              </a:defRPr>
            </a:lvl1pPr>
          </a:lstStyle>
          <a:p>
            <a:pPr lvl="0"/>
            <a:endParaRPr lang="en-US"/>
          </a:p>
        </p:txBody>
      </p:sp>
    </p:spTree>
    <p:extLst>
      <p:ext uri="{BB962C8B-B14F-4D97-AF65-F5344CB8AC3E}">
        <p14:creationId xmlns:p14="http://schemas.microsoft.com/office/powerpoint/2010/main" val="362080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656FC6-4D2A-E3CF-F165-E93C31097C53}"/>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5BEA5223-F4F4-B871-0416-1E7992BD9D02}"/>
              </a:ext>
            </a:extLst>
          </p:cNvPr>
          <p:cNvSpPr>
            <a:spLocks noGrp="1"/>
          </p:cNvSpPr>
          <p:nvPr>
            <p:ph type="ftr" sz="quarter" idx="10"/>
          </p:nvPr>
        </p:nvSpPr>
        <p:spPr/>
        <p:txBody>
          <a:bodyPr/>
          <a:lstStyle/>
          <a:p>
            <a:r>
              <a:rPr lang="en-US"/>
              <a:t>Source Notes Here</a:t>
            </a:r>
          </a:p>
        </p:txBody>
      </p:sp>
      <p:sp>
        <p:nvSpPr>
          <p:cNvPr id="4" name="Slide Number Placeholder 3">
            <a:extLst>
              <a:ext uri="{FF2B5EF4-FFF2-40B4-BE49-F238E27FC236}">
                <a16:creationId xmlns:a16="http://schemas.microsoft.com/office/drawing/2014/main" id="{B8ABD4DB-C5A7-4661-ABD9-D88E92123877}"/>
              </a:ext>
            </a:extLst>
          </p:cNvPr>
          <p:cNvSpPr>
            <a:spLocks noGrp="1"/>
          </p:cNvSpPr>
          <p:nvPr>
            <p:ph type="sldNum" sz="quarter" idx="11"/>
          </p:nvPr>
        </p:nvSpPr>
        <p:spPr/>
        <p:txBody>
          <a:bodyPr/>
          <a:lstStyle>
            <a:lvl1pPr algn="ctr">
              <a:defRPr/>
            </a:lvl1pPr>
          </a:lstStyle>
          <a:p>
            <a:fld id="{FD814145-5B10-4F3F-A6BF-3641B91211CF}" type="slidenum">
              <a:rPr lang="en-US" smtClean="0"/>
              <a:pPr/>
              <a:t>‹#›</a:t>
            </a:fld>
            <a:endParaRPr lang="en-US"/>
          </a:p>
        </p:txBody>
      </p:sp>
      <p:sp>
        <p:nvSpPr>
          <p:cNvPr id="21" name="Picture Placeholder 20">
            <a:extLst>
              <a:ext uri="{FF2B5EF4-FFF2-40B4-BE49-F238E27FC236}">
                <a16:creationId xmlns:a16="http://schemas.microsoft.com/office/drawing/2014/main" id="{48EF9F13-F6EA-3FD7-16C5-04F1DF181A90}"/>
              </a:ext>
            </a:extLst>
          </p:cNvPr>
          <p:cNvSpPr>
            <a:spLocks noGrp="1"/>
          </p:cNvSpPr>
          <p:nvPr>
            <p:ph type="pic" sz="quarter" idx="12"/>
          </p:nvPr>
        </p:nvSpPr>
        <p:spPr>
          <a:xfrm>
            <a:off x="-6350" y="0"/>
            <a:ext cx="11871325" cy="6858000"/>
          </a:xfrm>
          <a:custGeom>
            <a:avLst/>
            <a:gdLst>
              <a:gd name="connsiteX0" fmla="*/ 0 w 11871325"/>
              <a:gd name="connsiteY0" fmla="*/ 0 h 6858000"/>
              <a:gd name="connsiteX1" fmla="*/ 8442325 w 11871325"/>
              <a:gd name="connsiteY1" fmla="*/ 0 h 6858000"/>
              <a:gd name="connsiteX2" fmla="*/ 11871325 w 11871325"/>
              <a:gd name="connsiteY2" fmla="*/ 3429000 h 6858000"/>
              <a:gd name="connsiteX3" fmla="*/ 8442325 w 11871325"/>
              <a:gd name="connsiteY3" fmla="*/ 6858000 h 6858000"/>
              <a:gd name="connsiteX4" fmla="*/ 0 w 1187132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1325" h="6858000">
                <a:moveTo>
                  <a:pt x="0" y="0"/>
                </a:moveTo>
                <a:lnTo>
                  <a:pt x="8442325" y="0"/>
                </a:lnTo>
                <a:cubicBezTo>
                  <a:pt x="10336109" y="0"/>
                  <a:pt x="11871325" y="1535216"/>
                  <a:pt x="11871325" y="3429000"/>
                </a:cubicBezTo>
                <a:cubicBezTo>
                  <a:pt x="11871325" y="5322784"/>
                  <a:pt x="10336109" y="6858000"/>
                  <a:pt x="8442325" y="6858000"/>
                </a:cubicBezTo>
                <a:lnTo>
                  <a:pt x="0" y="6858000"/>
                </a:lnTo>
                <a:close/>
              </a:path>
            </a:pathLst>
          </a:custGeom>
        </p:spPr>
        <p:txBody>
          <a:bodyPr wrap="square" anchor="ctr">
            <a:noAutofit/>
          </a:bodyPr>
          <a:lstStyle>
            <a:lvl1pPr marL="0" indent="0" algn="ctr">
              <a:buNone/>
              <a:defRPr b="1"/>
            </a:lvl1pPr>
          </a:lstStyle>
          <a:p>
            <a:endParaRPr lang="en-US"/>
          </a:p>
        </p:txBody>
      </p:sp>
      <p:pic>
        <p:nvPicPr>
          <p:cNvPr id="11" name="Graphic 10">
            <a:extLst>
              <a:ext uri="{FF2B5EF4-FFF2-40B4-BE49-F238E27FC236}">
                <a16:creationId xmlns:a16="http://schemas.microsoft.com/office/drawing/2014/main" id="{7F6AA4D2-08CA-CE01-BA43-2502A736DF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0675" y="6384327"/>
            <a:ext cx="1708150" cy="312347"/>
          </a:xfrm>
          <a:prstGeom prst="rect">
            <a:avLst/>
          </a:prstGeom>
        </p:spPr>
      </p:pic>
    </p:spTree>
    <p:extLst>
      <p:ext uri="{BB962C8B-B14F-4D97-AF65-F5344CB8AC3E}">
        <p14:creationId xmlns:p14="http://schemas.microsoft.com/office/powerpoint/2010/main" val="384244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 Photo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EA1D235-1A34-2EF0-B1A5-82D9C4D00A4C}"/>
              </a:ext>
            </a:extLst>
          </p:cNvPr>
          <p:cNvSpPr/>
          <p:nvPr userDrawn="1"/>
        </p:nvSpPr>
        <p:spPr>
          <a:xfrm>
            <a:off x="0" y="0"/>
            <a:ext cx="12192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7FE6BF7-EDC5-822A-4E51-898603B15763}"/>
              </a:ext>
            </a:extLst>
          </p:cNvPr>
          <p:cNvSpPr/>
          <p:nvPr userDrawn="1"/>
        </p:nvSpPr>
        <p:spPr>
          <a:xfrm>
            <a:off x="0" y="5109028"/>
            <a:ext cx="12192000" cy="174897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C49570-69E5-D6EF-DA18-202891A57B78}"/>
              </a:ext>
            </a:extLst>
          </p:cNvPr>
          <p:cNvSpPr>
            <a:spLocks noGrp="1"/>
          </p:cNvSpPr>
          <p:nvPr>
            <p:ph type="title"/>
          </p:nvPr>
        </p:nvSpPr>
        <p:spPr/>
        <p:txBody>
          <a:bodyPr/>
          <a:lstStyle/>
          <a:p>
            <a:r>
              <a:rPr lang="en-US"/>
              <a:t>Click to edit Master title style</a:t>
            </a:r>
          </a:p>
        </p:txBody>
      </p:sp>
      <p:sp>
        <p:nvSpPr>
          <p:cNvPr id="15" name="Picture Placeholder 14">
            <a:extLst>
              <a:ext uri="{FF2B5EF4-FFF2-40B4-BE49-F238E27FC236}">
                <a16:creationId xmlns:a16="http://schemas.microsoft.com/office/drawing/2014/main" id="{B805998A-B18A-7677-AAFE-AC69F54035CA}"/>
              </a:ext>
            </a:extLst>
          </p:cNvPr>
          <p:cNvSpPr>
            <a:spLocks noGrp="1"/>
          </p:cNvSpPr>
          <p:nvPr>
            <p:ph type="pic" sz="quarter" idx="12"/>
          </p:nvPr>
        </p:nvSpPr>
        <p:spPr>
          <a:xfrm>
            <a:off x="320675" y="1163638"/>
            <a:ext cx="5659438" cy="5694361"/>
          </a:xfrm>
          <a:custGeom>
            <a:avLst/>
            <a:gdLst>
              <a:gd name="connsiteX0" fmla="*/ 2829719 w 5659438"/>
              <a:gd name="connsiteY0" fmla="*/ 0 h 5694362"/>
              <a:gd name="connsiteX1" fmla="*/ 5659438 w 5659438"/>
              <a:gd name="connsiteY1" fmla="*/ 2829719 h 5694362"/>
              <a:gd name="connsiteX2" fmla="*/ 5659438 w 5659438"/>
              <a:gd name="connsiteY2" fmla="*/ 5694362 h 5694362"/>
              <a:gd name="connsiteX3" fmla="*/ 0 w 5659438"/>
              <a:gd name="connsiteY3" fmla="*/ 5694362 h 5694362"/>
              <a:gd name="connsiteX4" fmla="*/ 0 w 5659438"/>
              <a:gd name="connsiteY4" fmla="*/ 2829719 h 5694362"/>
              <a:gd name="connsiteX5" fmla="*/ 2829719 w 5659438"/>
              <a:gd name="connsiteY5" fmla="*/ 0 h 569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9438" h="5694362">
                <a:moveTo>
                  <a:pt x="2829719" y="0"/>
                </a:moveTo>
                <a:cubicBezTo>
                  <a:pt x="4392530" y="0"/>
                  <a:pt x="5659438" y="1266908"/>
                  <a:pt x="5659438" y="2829719"/>
                </a:cubicBezTo>
                <a:lnTo>
                  <a:pt x="5659438" y="5694362"/>
                </a:lnTo>
                <a:lnTo>
                  <a:pt x="0" y="5694362"/>
                </a:lnTo>
                <a:lnTo>
                  <a:pt x="0" y="2829719"/>
                </a:lnTo>
                <a:cubicBezTo>
                  <a:pt x="0" y="1266908"/>
                  <a:pt x="1266908" y="0"/>
                  <a:pt x="2829719" y="0"/>
                </a:cubicBezTo>
                <a:close/>
              </a:path>
            </a:pathLst>
          </a:custGeom>
          <a:ln>
            <a:noFill/>
          </a:ln>
        </p:spPr>
        <p:txBody>
          <a:bodyPr wrap="square" anchor="ctr">
            <a:noAutofit/>
          </a:bodyPr>
          <a:lstStyle>
            <a:lvl1pPr algn="ctr">
              <a:defRPr/>
            </a:lvl1pPr>
          </a:lstStyle>
          <a:p>
            <a:endParaRPr lang="en-US"/>
          </a:p>
        </p:txBody>
      </p:sp>
      <p:sp>
        <p:nvSpPr>
          <p:cNvPr id="16" name="Picture Placeholder 15">
            <a:extLst>
              <a:ext uri="{FF2B5EF4-FFF2-40B4-BE49-F238E27FC236}">
                <a16:creationId xmlns:a16="http://schemas.microsoft.com/office/drawing/2014/main" id="{E1AF52AE-C3D6-B87F-9F11-C1DF731A146B}"/>
              </a:ext>
            </a:extLst>
          </p:cNvPr>
          <p:cNvSpPr>
            <a:spLocks noGrp="1"/>
          </p:cNvSpPr>
          <p:nvPr>
            <p:ph type="pic" sz="quarter" idx="13"/>
          </p:nvPr>
        </p:nvSpPr>
        <p:spPr>
          <a:xfrm>
            <a:off x="6211889" y="1163638"/>
            <a:ext cx="5659438" cy="5694361"/>
          </a:xfrm>
          <a:custGeom>
            <a:avLst/>
            <a:gdLst>
              <a:gd name="connsiteX0" fmla="*/ 2829719 w 5659438"/>
              <a:gd name="connsiteY0" fmla="*/ 0 h 5694362"/>
              <a:gd name="connsiteX1" fmla="*/ 5659438 w 5659438"/>
              <a:gd name="connsiteY1" fmla="*/ 2829719 h 5694362"/>
              <a:gd name="connsiteX2" fmla="*/ 5659438 w 5659438"/>
              <a:gd name="connsiteY2" fmla="*/ 5694362 h 5694362"/>
              <a:gd name="connsiteX3" fmla="*/ 0 w 5659438"/>
              <a:gd name="connsiteY3" fmla="*/ 5694362 h 5694362"/>
              <a:gd name="connsiteX4" fmla="*/ 0 w 5659438"/>
              <a:gd name="connsiteY4" fmla="*/ 2829719 h 5694362"/>
              <a:gd name="connsiteX5" fmla="*/ 2829719 w 5659438"/>
              <a:gd name="connsiteY5" fmla="*/ 0 h 569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9438" h="5694362">
                <a:moveTo>
                  <a:pt x="2829719" y="0"/>
                </a:moveTo>
                <a:cubicBezTo>
                  <a:pt x="4392530" y="0"/>
                  <a:pt x="5659438" y="1266908"/>
                  <a:pt x="5659438" y="2829719"/>
                </a:cubicBezTo>
                <a:lnTo>
                  <a:pt x="5659438" y="5694362"/>
                </a:lnTo>
                <a:lnTo>
                  <a:pt x="0" y="5694362"/>
                </a:lnTo>
                <a:lnTo>
                  <a:pt x="0" y="2829719"/>
                </a:lnTo>
                <a:cubicBezTo>
                  <a:pt x="0" y="1266908"/>
                  <a:pt x="1266908" y="0"/>
                  <a:pt x="2829719" y="0"/>
                </a:cubicBezTo>
                <a:close/>
              </a:path>
            </a:pathLst>
          </a:custGeom>
          <a:ln>
            <a:noFill/>
          </a:ln>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197392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 Photo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EA1D235-1A34-2EF0-B1A5-82D9C4D00A4C}"/>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id="{F8C5A8B6-3A52-43D7-9D88-37EBF4AAF6E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3063" r="1"/>
          <a:stretch/>
        </p:blipFill>
        <p:spPr>
          <a:xfrm rot="5400000" flipV="1">
            <a:off x="6309295" y="-3290326"/>
            <a:ext cx="2592378" cy="9173031"/>
          </a:xfrm>
          <a:prstGeom prst="rect">
            <a:avLst/>
          </a:prstGeom>
        </p:spPr>
      </p:pic>
      <p:sp>
        <p:nvSpPr>
          <p:cNvPr id="2" name="Title 1">
            <a:extLst>
              <a:ext uri="{FF2B5EF4-FFF2-40B4-BE49-F238E27FC236}">
                <a16:creationId xmlns:a16="http://schemas.microsoft.com/office/drawing/2014/main" id="{BDC49570-69E5-D6EF-DA18-202891A57B78}"/>
              </a:ext>
            </a:extLst>
          </p:cNvPr>
          <p:cNvSpPr>
            <a:spLocks noGrp="1"/>
          </p:cNvSpPr>
          <p:nvPr>
            <p:ph type="title"/>
          </p:nvPr>
        </p:nvSpPr>
        <p:spPr>
          <a:xfrm>
            <a:off x="3581400" y="351434"/>
            <a:ext cx="8285956" cy="557213"/>
          </a:xfrm>
        </p:spPr>
        <p:txBody>
          <a:bodyPr/>
          <a:lstStyle>
            <a:lvl1pPr algn="r">
              <a:defRPr>
                <a:solidFill>
                  <a:schemeClr val="tx2"/>
                </a:solidFill>
              </a:defRPr>
            </a:lvl1pPr>
          </a:lstStyle>
          <a:p>
            <a:r>
              <a:rPr lang="en-US"/>
              <a:t>Click to edit Master title style</a:t>
            </a:r>
          </a:p>
        </p:txBody>
      </p:sp>
      <p:sp>
        <p:nvSpPr>
          <p:cNvPr id="36" name="Picture Placeholder 35">
            <a:extLst>
              <a:ext uri="{FF2B5EF4-FFF2-40B4-BE49-F238E27FC236}">
                <a16:creationId xmlns:a16="http://schemas.microsoft.com/office/drawing/2014/main" id="{4EEE4294-FDD4-F6AA-B2C3-1D677CA9E1A7}"/>
              </a:ext>
            </a:extLst>
          </p:cNvPr>
          <p:cNvSpPr>
            <a:spLocks noGrp="1"/>
          </p:cNvSpPr>
          <p:nvPr>
            <p:ph type="pic" sz="quarter" idx="10"/>
          </p:nvPr>
        </p:nvSpPr>
        <p:spPr>
          <a:xfrm>
            <a:off x="0" y="1238250"/>
            <a:ext cx="4667250" cy="5619750"/>
          </a:xfrm>
          <a:prstGeom prst="flowChartDelay">
            <a:avLst/>
          </a:prstGeom>
          <a:ln>
            <a:noFill/>
          </a:ln>
        </p:spPr>
        <p:txBody>
          <a:bodyPr anchor="ctr"/>
          <a:lstStyle>
            <a:lvl1pPr marL="0" indent="0" algn="ctr">
              <a:buNone/>
              <a:defRPr/>
            </a:lvl1pPr>
          </a:lstStyle>
          <a:p>
            <a:endParaRPr lang="en-US"/>
          </a:p>
        </p:txBody>
      </p:sp>
      <p:sp>
        <p:nvSpPr>
          <p:cNvPr id="40" name="Picture Placeholder 39">
            <a:extLst>
              <a:ext uri="{FF2B5EF4-FFF2-40B4-BE49-F238E27FC236}">
                <a16:creationId xmlns:a16="http://schemas.microsoft.com/office/drawing/2014/main" id="{16885C85-0BA0-EABA-FCCA-1F4A7AC2555C}"/>
              </a:ext>
            </a:extLst>
          </p:cNvPr>
          <p:cNvSpPr>
            <a:spLocks noGrp="1"/>
          </p:cNvSpPr>
          <p:nvPr>
            <p:ph type="pic" sz="quarter" idx="11"/>
          </p:nvPr>
        </p:nvSpPr>
        <p:spPr>
          <a:xfrm>
            <a:off x="2441575" y="1238250"/>
            <a:ext cx="6172200" cy="5619750"/>
          </a:xfrm>
          <a:custGeom>
            <a:avLst/>
            <a:gdLst>
              <a:gd name="connsiteX0" fmla="*/ 0 w 6172200"/>
              <a:gd name="connsiteY0" fmla="*/ 0 h 5619750"/>
              <a:gd name="connsiteX1" fmla="*/ 3086100 w 6172200"/>
              <a:gd name="connsiteY1" fmla="*/ 0 h 5619750"/>
              <a:gd name="connsiteX2" fmla="*/ 6172200 w 6172200"/>
              <a:gd name="connsiteY2" fmla="*/ 2809875 h 5619750"/>
              <a:gd name="connsiteX3" fmla="*/ 3086100 w 6172200"/>
              <a:gd name="connsiteY3" fmla="*/ 5619750 h 5619750"/>
              <a:gd name="connsiteX4" fmla="*/ 0 w 6172200"/>
              <a:gd name="connsiteY4" fmla="*/ 5619750 h 5619750"/>
              <a:gd name="connsiteX5" fmla="*/ 0 w 6172200"/>
              <a:gd name="connsiteY5" fmla="*/ 5613187 h 5619750"/>
              <a:gd name="connsiteX6" fmla="*/ 130650 w 6172200"/>
              <a:gd name="connsiteY6" fmla="*/ 5605243 h 5619750"/>
              <a:gd name="connsiteX7" fmla="*/ 2225675 w 6172200"/>
              <a:gd name="connsiteY7" fmla="*/ 2809875 h 5619750"/>
              <a:gd name="connsiteX8" fmla="*/ 130650 w 6172200"/>
              <a:gd name="connsiteY8" fmla="*/ 14507 h 5619750"/>
              <a:gd name="connsiteX9" fmla="*/ 0 w 6172200"/>
              <a:gd name="connsiteY9" fmla="*/ 6564 h 561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2200" h="5619750">
                <a:moveTo>
                  <a:pt x="0" y="0"/>
                </a:moveTo>
                <a:lnTo>
                  <a:pt x="3086100" y="0"/>
                </a:lnTo>
                <a:cubicBezTo>
                  <a:pt x="4790506" y="0"/>
                  <a:pt x="6172200" y="1258024"/>
                  <a:pt x="6172200" y="2809875"/>
                </a:cubicBezTo>
                <a:cubicBezTo>
                  <a:pt x="6172200" y="4361726"/>
                  <a:pt x="4790506" y="5619750"/>
                  <a:pt x="3086100" y="5619750"/>
                </a:cubicBezTo>
                <a:lnTo>
                  <a:pt x="0" y="5619750"/>
                </a:lnTo>
                <a:lnTo>
                  <a:pt x="0" y="5613187"/>
                </a:lnTo>
                <a:lnTo>
                  <a:pt x="130650" y="5605243"/>
                </a:lnTo>
                <a:cubicBezTo>
                  <a:pt x="1307394" y="5461349"/>
                  <a:pt x="2225675" y="4264736"/>
                  <a:pt x="2225675" y="2809875"/>
                </a:cubicBezTo>
                <a:cubicBezTo>
                  <a:pt x="2225675" y="1355015"/>
                  <a:pt x="1307394" y="158401"/>
                  <a:pt x="130650" y="14507"/>
                </a:cubicBezTo>
                <a:lnTo>
                  <a:pt x="0" y="6564"/>
                </a:lnTo>
                <a:close/>
              </a:path>
            </a:pathLst>
          </a:custGeom>
          <a:ln>
            <a:noFill/>
          </a:ln>
        </p:spPr>
        <p:txBody>
          <a:bodyPr wrap="square" anchor="ctr">
            <a:noAutofit/>
          </a:bodyPr>
          <a:lstStyle>
            <a:lvl1pPr marL="0" indent="0" algn="ctr">
              <a:buNone/>
              <a:defRPr/>
            </a:lvl1pPr>
          </a:lstStyle>
          <a:p>
            <a:endParaRPr lang="en-US"/>
          </a:p>
        </p:txBody>
      </p:sp>
      <p:sp>
        <p:nvSpPr>
          <p:cNvPr id="43" name="Picture Placeholder 42">
            <a:extLst>
              <a:ext uri="{FF2B5EF4-FFF2-40B4-BE49-F238E27FC236}">
                <a16:creationId xmlns:a16="http://schemas.microsoft.com/office/drawing/2014/main" id="{9C4BF9F0-D1F4-CAE2-A565-644FC5746A4E}"/>
              </a:ext>
            </a:extLst>
          </p:cNvPr>
          <p:cNvSpPr>
            <a:spLocks noGrp="1"/>
          </p:cNvSpPr>
          <p:nvPr>
            <p:ph type="pic" sz="quarter" idx="13"/>
          </p:nvPr>
        </p:nvSpPr>
        <p:spPr>
          <a:xfrm>
            <a:off x="5692775" y="1238250"/>
            <a:ext cx="6172200" cy="5619750"/>
          </a:xfrm>
          <a:custGeom>
            <a:avLst/>
            <a:gdLst>
              <a:gd name="connsiteX0" fmla="*/ 0 w 6172200"/>
              <a:gd name="connsiteY0" fmla="*/ 0 h 5619750"/>
              <a:gd name="connsiteX1" fmla="*/ 3086100 w 6172200"/>
              <a:gd name="connsiteY1" fmla="*/ 0 h 5619750"/>
              <a:gd name="connsiteX2" fmla="*/ 6172200 w 6172200"/>
              <a:gd name="connsiteY2" fmla="*/ 2809875 h 5619750"/>
              <a:gd name="connsiteX3" fmla="*/ 3086100 w 6172200"/>
              <a:gd name="connsiteY3" fmla="*/ 5619750 h 5619750"/>
              <a:gd name="connsiteX4" fmla="*/ 0 w 6172200"/>
              <a:gd name="connsiteY4" fmla="*/ 5619750 h 5619750"/>
              <a:gd name="connsiteX5" fmla="*/ 0 w 6172200"/>
              <a:gd name="connsiteY5" fmla="*/ 5612159 h 5619750"/>
              <a:gd name="connsiteX6" fmla="*/ 150436 w 6172200"/>
              <a:gd name="connsiteY6" fmla="*/ 5605243 h 5619750"/>
              <a:gd name="connsiteX7" fmla="*/ 2921000 w 6172200"/>
              <a:gd name="connsiteY7" fmla="*/ 2809875 h 5619750"/>
              <a:gd name="connsiteX8" fmla="*/ 150436 w 6172200"/>
              <a:gd name="connsiteY8" fmla="*/ 14507 h 5619750"/>
              <a:gd name="connsiteX9" fmla="*/ 0 w 6172200"/>
              <a:gd name="connsiteY9" fmla="*/ 7591 h 561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2200" h="5619750">
                <a:moveTo>
                  <a:pt x="0" y="0"/>
                </a:moveTo>
                <a:lnTo>
                  <a:pt x="3086100" y="0"/>
                </a:lnTo>
                <a:cubicBezTo>
                  <a:pt x="4790506" y="0"/>
                  <a:pt x="6172200" y="1258024"/>
                  <a:pt x="6172200" y="2809875"/>
                </a:cubicBezTo>
                <a:cubicBezTo>
                  <a:pt x="6172200" y="4361726"/>
                  <a:pt x="4790506" y="5619750"/>
                  <a:pt x="3086100" y="5619750"/>
                </a:cubicBezTo>
                <a:lnTo>
                  <a:pt x="0" y="5619750"/>
                </a:lnTo>
                <a:lnTo>
                  <a:pt x="0" y="5612159"/>
                </a:lnTo>
                <a:lnTo>
                  <a:pt x="150436" y="5605243"/>
                </a:lnTo>
                <a:cubicBezTo>
                  <a:pt x="1706621" y="5461349"/>
                  <a:pt x="2921000" y="4264735"/>
                  <a:pt x="2921000" y="2809875"/>
                </a:cubicBezTo>
                <a:cubicBezTo>
                  <a:pt x="2921000" y="1355015"/>
                  <a:pt x="1706621" y="158401"/>
                  <a:pt x="150436" y="14507"/>
                </a:cubicBezTo>
                <a:lnTo>
                  <a:pt x="0" y="7591"/>
                </a:lnTo>
                <a:close/>
              </a:path>
            </a:pathLst>
          </a:custGeom>
          <a:ln>
            <a:noFill/>
          </a:ln>
        </p:spPr>
        <p:txBody>
          <a:bodyPr wrap="square" anchor="ctr">
            <a:noAutofit/>
          </a:bodyPr>
          <a:lstStyle>
            <a:lvl1pPr marL="0" indent="0" algn="ctr">
              <a:buNone/>
              <a:defRPr/>
            </a:lvl1pPr>
          </a:lstStyle>
          <a:p>
            <a:endParaRPr lang="en-US"/>
          </a:p>
        </p:txBody>
      </p:sp>
      <p:sp>
        <p:nvSpPr>
          <p:cNvPr id="45" name="Slide Number Placeholder 3">
            <a:extLst>
              <a:ext uri="{FF2B5EF4-FFF2-40B4-BE49-F238E27FC236}">
                <a16:creationId xmlns:a16="http://schemas.microsoft.com/office/drawing/2014/main" id="{C98F751D-4F71-EAB5-6CA5-468D03F52C01}"/>
              </a:ext>
            </a:extLst>
          </p:cNvPr>
          <p:cNvSpPr>
            <a:spLocks noGrp="1"/>
          </p:cNvSpPr>
          <p:nvPr>
            <p:ph type="sldNum" sz="quarter" idx="14"/>
          </p:nvPr>
        </p:nvSpPr>
        <p:spPr>
          <a:xfrm>
            <a:off x="11481888" y="6367037"/>
            <a:ext cx="230400" cy="223560"/>
          </a:xfrm>
        </p:spPr>
        <p:txBody>
          <a:bodyPr/>
          <a:lstStyle>
            <a:lvl1pPr algn="ctr">
              <a:defRPr/>
            </a:lvl1pPr>
          </a:lstStyle>
          <a:p>
            <a:fld id="{FD814145-5B10-4F3F-A6BF-3641B91211CF}" type="slidenum">
              <a:rPr lang="en-US" smtClean="0"/>
              <a:pPr/>
              <a:t>‹#›</a:t>
            </a:fld>
            <a:endParaRPr lang="en-US"/>
          </a:p>
        </p:txBody>
      </p:sp>
      <p:pic>
        <p:nvPicPr>
          <p:cNvPr id="46" name="Graphic 45">
            <a:extLst>
              <a:ext uri="{FF2B5EF4-FFF2-40B4-BE49-F238E27FC236}">
                <a16:creationId xmlns:a16="http://schemas.microsoft.com/office/drawing/2014/main" id="{DD481282-A77B-1784-1068-E3895F789FB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0675" y="351434"/>
            <a:ext cx="1708150" cy="312347"/>
          </a:xfrm>
          <a:prstGeom prst="rect">
            <a:avLst/>
          </a:prstGeom>
        </p:spPr>
      </p:pic>
    </p:spTree>
    <p:extLst>
      <p:ext uri="{BB962C8B-B14F-4D97-AF65-F5344CB8AC3E}">
        <p14:creationId xmlns:p14="http://schemas.microsoft.com/office/powerpoint/2010/main" val="4246667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Photos_v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053BD5-515B-7BF2-D44E-A15B4EC9484F}"/>
              </a:ext>
            </a:extLst>
          </p:cNvPr>
          <p:cNvSpPr/>
          <p:nvPr userDrawn="1"/>
        </p:nvSpPr>
        <p:spPr>
          <a:xfrm>
            <a:off x="0" y="0"/>
            <a:ext cx="12192000" cy="6210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id="{F8C5A8B6-3A52-43D7-9D88-37EBF4AAF6E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3063" r="1"/>
          <a:stretch/>
        </p:blipFill>
        <p:spPr>
          <a:xfrm rot="16200000" flipH="1" flipV="1">
            <a:off x="3290327" y="-3290326"/>
            <a:ext cx="2592378" cy="9173031"/>
          </a:xfrm>
          <a:prstGeom prst="rect">
            <a:avLst/>
          </a:prstGeom>
        </p:spPr>
      </p:pic>
      <p:sp>
        <p:nvSpPr>
          <p:cNvPr id="2" name="Title 1">
            <a:extLst>
              <a:ext uri="{FF2B5EF4-FFF2-40B4-BE49-F238E27FC236}">
                <a16:creationId xmlns:a16="http://schemas.microsoft.com/office/drawing/2014/main" id="{BDC49570-69E5-D6EF-DA18-202891A57B78}"/>
              </a:ext>
            </a:extLst>
          </p:cNvPr>
          <p:cNvSpPr>
            <a:spLocks noGrp="1"/>
          </p:cNvSpPr>
          <p:nvPr>
            <p:ph type="title"/>
          </p:nvPr>
        </p:nvSpPr>
        <p:spPr>
          <a:xfrm>
            <a:off x="320675" y="351434"/>
            <a:ext cx="11546681" cy="557213"/>
          </a:xfrm>
        </p:spPr>
        <p:txBody>
          <a:bodyPr/>
          <a:lstStyle>
            <a:lvl1pPr algn="l">
              <a:defRPr>
                <a:solidFill>
                  <a:schemeClr val="tx2"/>
                </a:solidFill>
              </a:defRPr>
            </a:lvl1pPr>
          </a:lstStyle>
          <a:p>
            <a:r>
              <a:rPr lang="en-US"/>
              <a:t>Click to edit Master title style</a:t>
            </a:r>
          </a:p>
        </p:txBody>
      </p:sp>
      <p:sp>
        <p:nvSpPr>
          <p:cNvPr id="3" name="Picture Placeholder 3">
            <a:extLst>
              <a:ext uri="{FF2B5EF4-FFF2-40B4-BE49-F238E27FC236}">
                <a16:creationId xmlns:a16="http://schemas.microsoft.com/office/drawing/2014/main" id="{99233571-6F3E-70CF-E27F-002A2B9EFBA8}"/>
              </a:ext>
            </a:extLst>
          </p:cNvPr>
          <p:cNvSpPr>
            <a:spLocks noGrp="1"/>
          </p:cNvSpPr>
          <p:nvPr>
            <p:ph type="pic" sz="quarter" idx="15"/>
          </p:nvPr>
        </p:nvSpPr>
        <p:spPr>
          <a:xfrm>
            <a:off x="0" y="1270000"/>
            <a:ext cx="4064000" cy="4730750"/>
          </a:xfrm>
        </p:spPr>
        <p:txBody>
          <a:bodyPr anchor="ctr"/>
          <a:lstStyle>
            <a:lvl1pPr marL="0" indent="0" algn="ctr">
              <a:buNone/>
              <a:defRPr/>
            </a:lvl1pPr>
          </a:lstStyle>
          <a:p>
            <a:endParaRPr lang="en-US"/>
          </a:p>
        </p:txBody>
      </p:sp>
      <p:sp>
        <p:nvSpPr>
          <p:cNvPr id="4" name="Picture Placeholder 3">
            <a:extLst>
              <a:ext uri="{FF2B5EF4-FFF2-40B4-BE49-F238E27FC236}">
                <a16:creationId xmlns:a16="http://schemas.microsoft.com/office/drawing/2014/main" id="{A58106E2-7CC6-FC68-5728-38105AC1A54E}"/>
              </a:ext>
            </a:extLst>
          </p:cNvPr>
          <p:cNvSpPr>
            <a:spLocks noGrp="1"/>
          </p:cNvSpPr>
          <p:nvPr>
            <p:ph type="pic" sz="quarter" idx="16"/>
          </p:nvPr>
        </p:nvSpPr>
        <p:spPr>
          <a:xfrm>
            <a:off x="4064000" y="1270000"/>
            <a:ext cx="4064000" cy="4730750"/>
          </a:xfrm>
        </p:spPr>
        <p:txBody>
          <a:bodyPr anchor="ctr"/>
          <a:lstStyle>
            <a:lvl1pPr marL="0" indent="0" algn="ctr">
              <a:buNone/>
              <a:defRPr/>
            </a:lvl1pPr>
          </a:lstStyle>
          <a:p>
            <a:endParaRPr lang="en-US"/>
          </a:p>
        </p:txBody>
      </p:sp>
      <p:sp>
        <p:nvSpPr>
          <p:cNvPr id="5" name="Picture Placeholder 3">
            <a:extLst>
              <a:ext uri="{FF2B5EF4-FFF2-40B4-BE49-F238E27FC236}">
                <a16:creationId xmlns:a16="http://schemas.microsoft.com/office/drawing/2014/main" id="{7841672A-BB5D-E225-0A6A-4F7BBA2BE8C3}"/>
              </a:ext>
            </a:extLst>
          </p:cNvPr>
          <p:cNvSpPr>
            <a:spLocks noGrp="1"/>
          </p:cNvSpPr>
          <p:nvPr>
            <p:ph type="pic" sz="quarter" idx="17"/>
          </p:nvPr>
        </p:nvSpPr>
        <p:spPr>
          <a:xfrm>
            <a:off x="8128000" y="1270000"/>
            <a:ext cx="4064000" cy="4730750"/>
          </a:xfrm>
        </p:spPr>
        <p:txBody>
          <a:bodyPr anchor="ctr"/>
          <a:lstStyle>
            <a:lvl1pPr marL="0" indent="0" algn="ctr">
              <a:buNone/>
              <a:defRPr/>
            </a:lvl1pPr>
          </a:lstStyle>
          <a:p>
            <a:endParaRPr lang="en-US"/>
          </a:p>
        </p:txBody>
      </p:sp>
      <p:pic>
        <p:nvPicPr>
          <p:cNvPr id="8" name="Graphic 7">
            <a:extLst>
              <a:ext uri="{FF2B5EF4-FFF2-40B4-BE49-F238E27FC236}">
                <a16:creationId xmlns:a16="http://schemas.microsoft.com/office/drawing/2014/main" id="{429B1469-09F2-9C6E-979A-5BEF9C82CCA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2924"/>
          <a:stretch/>
        </p:blipFill>
        <p:spPr>
          <a:xfrm>
            <a:off x="11303802" y="6099634"/>
            <a:ext cx="561173" cy="758366"/>
          </a:xfrm>
          <a:prstGeom prst="rect">
            <a:avLst/>
          </a:prstGeom>
        </p:spPr>
      </p:pic>
      <p:sp>
        <p:nvSpPr>
          <p:cNvPr id="45" name="Slide Number Placeholder 3">
            <a:extLst>
              <a:ext uri="{FF2B5EF4-FFF2-40B4-BE49-F238E27FC236}">
                <a16:creationId xmlns:a16="http://schemas.microsoft.com/office/drawing/2014/main" id="{C98F751D-4F71-EAB5-6CA5-468D03F52C01}"/>
              </a:ext>
            </a:extLst>
          </p:cNvPr>
          <p:cNvSpPr>
            <a:spLocks noGrp="1"/>
          </p:cNvSpPr>
          <p:nvPr>
            <p:ph type="sldNum" sz="quarter" idx="14"/>
          </p:nvPr>
        </p:nvSpPr>
        <p:spPr>
          <a:xfrm>
            <a:off x="11481888" y="6367037"/>
            <a:ext cx="230400" cy="223560"/>
          </a:xfrm>
        </p:spPr>
        <p:txBody>
          <a:bodyPr/>
          <a:lstStyle>
            <a:lvl1pPr algn="ctr">
              <a:defRPr/>
            </a:lvl1pPr>
          </a:lstStyle>
          <a:p>
            <a:fld id="{FD814145-5B10-4F3F-A6BF-3641B91211CF}" type="slidenum">
              <a:rPr lang="en-US" smtClean="0"/>
              <a:pPr/>
              <a:t>‹#›</a:t>
            </a:fld>
            <a:endParaRPr lang="en-US"/>
          </a:p>
        </p:txBody>
      </p:sp>
    </p:spTree>
    <p:extLst>
      <p:ext uri="{BB962C8B-B14F-4D97-AF65-F5344CB8AC3E}">
        <p14:creationId xmlns:p14="http://schemas.microsoft.com/office/powerpoint/2010/main" val="270071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Photos">
    <p:bg>
      <p:bgPr>
        <a:solidFill>
          <a:schemeClr val="accent5"/>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EA1D235-1A34-2EF0-B1A5-82D9C4D00A4C}"/>
              </a:ext>
            </a:extLst>
          </p:cNvPr>
          <p:cNvSpPr/>
          <p:nvPr userDrawn="1"/>
        </p:nvSpPr>
        <p:spPr>
          <a:xfrm>
            <a:off x="0" y="0"/>
            <a:ext cx="12192000" cy="62266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1618DEA4-BE79-70D3-4FA1-82B8B109B6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2924"/>
          <a:stretch/>
        </p:blipFill>
        <p:spPr>
          <a:xfrm>
            <a:off x="11303802" y="6099634"/>
            <a:ext cx="561173" cy="758366"/>
          </a:xfrm>
          <a:prstGeom prst="rect">
            <a:avLst/>
          </a:prstGeom>
        </p:spPr>
      </p:pic>
      <p:sp>
        <p:nvSpPr>
          <p:cNvPr id="30" name="Picture Placeholder 29">
            <a:extLst>
              <a:ext uri="{FF2B5EF4-FFF2-40B4-BE49-F238E27FC236}">
                <a16:creationId xmlns:a16="http://schemas.microsoft.com/office/drawing/2014/main" id="{E4678596-87A4-6546-B245-58FF76959503}"/>
              </a:ext>
            </a:extLst>
          </p:cNvPr>
          <p:cNvSpPr>
            <a:spLocks noGrp="1"/>
          </p:cNvSpPr>
          <p:nvPr>
            <p:ph type="pic" sz="quarter" idx="11"/>
          </p:nvPr>
        </p:nvSpPr>
        <p:spPr>
          <a:xfrm>
            <a:off x="0" y="3666803"/>
            <a:ext cx="6489700" cy="2370138"/>
          </a:xfrm>
          <a:custGeom>
            <a:avLst/>
            <a:gdLst>
              <a:gd name="connsiteX0" fmla="*/ 130969 w 6489700"/>
              <a:gd name="connsiteY0" fmla="*/ 0 h 2370138"/>
              <a:gd name="connsiteX1" fmla="*/ 5304631 w 6489700"/>
              <a:gd name="connsiteY1" fmla="*/ 0 h 2370138"/>
              <a:gd name="connsiteX2" fmla="*/ 6489700 w 6489700"/>
              <a:gd name="connsiteY2" fmla="*/ 1185069 h 2370138"/>
              <a:gd name="connsiteX3" fmla="*/ 5304631 w 6489700"/>
              <a:gd name="connsiteY3" fmla="*/ 2370138 h 2370138"/>
              <a:gd name="connsiteX4" fmla="*/ 130969 w 6489700"/>
              <a:gd name="connsiteY4" fmla="*/ 2370138 h 2370138"/>
              <a:gd name="connsiteX5" fmla="*/ 9803 w 6489700"/>
              <a:gd name="connsiteY5" fmla="*/ 2364020 h 2370138"/>
              <a:gd name="connsiteX6" fmla="*/ 0 w 6489700"/>
              <a:gd name="connsiteY6" fmla="*/ 2362524 h 2370138"/>
              <a:gd name="connsiteX7" fmla="*/ 0 w 6489700"/>
              <a:gd name="connsiteY7" fmla="*/ 7615 h 2370138"/>
              <a:gd name="connsiteX8" fmla="*/ 9803 w 6489700"/>
              <a:gd name="connsiteY8" fmla="*/ 6119 h 2370138"/>
              <a:gd name="connsiteX9" fmla="*/ 130969 w 6489700"/>
              <a:gd name="connsiteY9" fmla="*/ 0 h 237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9700" h="2370138">
                <a:moveTo>
                  <a:pt x="130969" y="0"/>
                </a:moveTo>
                <a:lnTo>
                  <a:pt x="5304631" y="0"/>
                </a:lnTo>
                <a:cubicBezTo>
                  <a:pt x="5959127" y="0"/>
                  <a:pt x="6489700" y="530573"/>
                  <a:pt x="6489700" y="1185069"/>
                </a:cubicBezTo>
                <a:cubicBezTo>
                  <a:pt x="6489700" y="1839565"/>
                  <a:pt x="5959127" y="2370138"/>
                  <a:pt x="5304631" y="2370138"/>
                </a:cubicBezTo>
                <a:lnTo>
                  <a:pt x="130969" y="2370138"/>
                </a:lnTo>
                <a:cubicBezTo>
                  <a:pt x="90063" y="2370138"/>
                  <a:pt x="49641" y="2368066"/>
                  <a:pt x="9803" y="2364020"/>
                </a:cubicBezTo>
                <a:lnTo>
                  <a:pt x="0" y="2362524"/>
                </a:lnTo>
                <a:lnTo>
                  <a:pt x="0" y="7615"/>
                </a:lnTo>
                <a:lnTo>
                  <a:pt x="9803" y="6119"/>
                </a:lnTo>
                <a:cubicBezTo>
                  <a:pt x="49641" y="2073"/>
                  <a:pt x="90063" y="0"/>
                  <a:pt x="130969" y="0"/>
                </a:cubicBezTo>
                <a:close/>
              </a:path>
            </a:pathLst>
          </a:custGeom>
        </p:spPr>
        <p:txBody>
          <a:bodyPr wrap="square" anchor="ctr">
            <a:noAutofit/>
          </a:bodyPr>
          <a:lstStyle>
            <a:lvl1pPr marL="0" indent="0" algn="ctr">
              <a:buNone/>
              <a:defRPr/>
            </a:lvl1pPr>
          </a:lstStyle>
          <a:p>
            <a:endParaRPr lang="en-US"/>
          </a:p>
        </p:txBody>
      </p:sp>
      <p:sp>
        <p:nvSpPr>
          <p:cNvPr id="28" name="Picture Placeholder 27">
            <a:extLst>
              <a:ext uri="{FF2B5EF4-FFF2-40B4-BE49-F238E27FC236}">
                <a16:creationId xmlns:a16="http://schemas.microsoft.com/office/drawing/2014/main" id="{F79F39CD-AB8C-2162-F316-C7F229B0B23A}"/>
              </a:ext>
            </a:extLst>
          </p:cNvPr>
          <p:cNvSpPr>
            <a:spLocks noGrp="1"/>
          </p:cNvSpPr>
          <p:nvPr>
            <p:ph type="pic" sz="quarter" idx="10"/>
          </p:nvPr>
        </p:nvSpPr>
        <p:spPr>
          <a:xfrm>
            <a:off x="0" y="1117600"/>
            <a:ext cx="6489700" cy="2370138"/>
          </a:xfrm>
          <a:custGeom>
            <a:avLst/>
            <a:gdLst>
              <a:gd name="connsiteX0" fmla="*/ 130969 w 6489700"/>
              <a:gd name="connsiteY0" fmla="*/ 0 h 2370138"/>
              <a:gd name="connsiteX1" fmla="*/ 5304631 w 6489700"/>
              <a:gd name="connsiteY1" fmla="*/ 0 h 2370138"/>
              <a:gd name="connsiteX2" fmla="*/ 6489700 w 6489700"/>
              <a:gd name="connsiteY2" fmla="*/ 1185069 h 2370138"/>
              <a:gd name="connsiteX3" fmla="*/ 5304631 w 6489700"/>
              <a:gd name="connsiteY3" fmla="*/ 2370138 h 2370138"/>
              <a:gd name="connsiteX4" fmla="*/ 130969 w 6489700"/>
              <a:gd name="connsiteY4" fmla="*/ 2370138 h 2370138"/>
              <a:gd name="connsiteX5" fmla="*/ 9803 w 6489700"/>
              <a:gd name="connsiteY5" fmla="*/ 2364020 h 2370138"/>
              <a:gd name="connsiteX6" fmla="*/ 0 w 6489700"/>
              <a:gd name="connsiteY6" fmla="*/ 2362524 h 2370138"/>
              <a:gd name="connsiteX7" fmla="*/ 0 w 6489700"/>
              <a:gd name="connsiteY7" fmla="*/ 7615 h 2370138"/>
              <a:gd name="connsiteX8" fmla="*/ 9803 w 6489700"/>
              <a:gd name="connsiteY8" fmla="*/ 6119 h 2370138"/>
              <a:gd name="connsiteX9" fmla="*/ 130969 w 6489700"/>
              <a:gd name="connsiteY9" fmla="*/ 0 h 237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9700" h="2370138">
                <a:moveTo>
                  <a:pt x="130969" y="0"/>
                </a:moveTo>
                <a:lnTo>
                  <a:pt x="5304631" y="0"/>
                </a:lnTo>
                <a:cubicBezTo>
                  <a:pt x="5959127" y="0"/>
                  <a:pt x="6489700" y="530573"/>
                  <a:pt x="6489700" y="1185069"/>
                </a:cubicBezTo>
                <a:cubicBezTo>
                  <a:pt x="6489700" y="1839565"/>
                  <a:pt x="5959127" y="2370138"/>
                  <a:pt x="5304631" y="2370138"/>
                </a:cubicBezTo>
                <a:lnTo>
                  <a:pt x="130969" y="2370138"/>
                </a:lnTo>
                <a:cubicBezTo>
                  <a:pt x="90063" y="2370138"/>
                  <a:pt x="49641" y="2368066"/>
                  <a:pt x="9803" y="2364020"/>
                </a:cubicBezTo>
                <a:lnTo>
                  <a:pt x="0" y="2362524"/>
                </a:lnTo>
                <a:lnTo>
                  <a:pt x="0" y="7615"/>
                </a:lnTo>
                <a:lnTo>
                  <a:pt x="9803" y="6119"/>
                </a:lnTo>
                <a:cubicBezTo>
                  <a:pt x="49641" y="2073"/>
                  <a:pt x="90063" y="0"/>
                  <a:pt x="130969" y="0"/>
                </a:cubicBezTo>
                <a:close/>
              </a:path>
            </a:pathLst>
          </a:custGeom>
        </p:spPr>
        <p:txBody>
          <a:bodyPr wrap="square" anchor="ctr">
            <a:noAutofit/>
          </a:bodyPr>
          <a:lstStyle>
            <a:lvl1pPr marL="0" indent="0" algn="ctr">
              <a:buNone/>
              <a:defRPr/>
            </a:lvl1pPr>
          </a:lstStyle>
          <a:p>
            <a:endParaRPr lang="en-US"/>
          </a:p>
        </p:txBody>
      </p:sp>
      <p:sp>
        <p:nvSpPr>
          <p:cNvPr id="2" name="Title 1">
            <a:extLst>
              <a:ext uri="{FF2B5EF4-FFF2-40B4-BE49-F238E27FC236}">
                <a16:creationId xmlns:a16="http://schemas.microsoft.com/office/drawing/2014/main" id="{BDC49570-69E5-D6EF-DA18-202891A57B78}"/>
              </a:ext>
            </a:extLst>
          </p:cNvPr>
          <p:cNvSpPr>
            <a:spLocks noGrp="1"/>
          </p:cNvSpPr>
          <p:nvPr>
            <p:ph type="title"/>
          </p:nvPr>
        </p:nvSpPr>
        <p:spPr/>
        <p:txBody>
          <a:bodyPr/>
          <a:lstStyle/>
          <a:p>
            <a:r>
              <a:rPr lang="en-US"/>
              <a:t>Click to edit Master title style</a:t>
            </a:r>
          </a:p>
        </p:txBody>
      </p:sp>
      <p:sp>
        <p:nvSpPr>
          <p:cNvPr id="32" name="Picture Placeholder 31">
            <a:extLst>
              <a:ext uri="{FF2B5EF4-FFF2-40B4-BE49-F238E27FC236}">
                <a16:creationId xmlns:a16="http://schemas.microsoft.com/office/drawing/2014/main" id="{3A807B6A-5E45-E5DF-1B12-7F8E7433C1FF}"/>
              </a:ext>
            </a:extLst>
          </p:cNvPr>
          <p:cNvSpPr>
            <a:spLocks noGrp="1"/>
          </p:cNvSpPr>
          <p:nvPr>
            <p:ph type="pic" sz="quarter" idx="12"/>
          </p:nvPr>
        </p:nvSpPr>
        <p:spPr>
          <a:xfrm>
            <a:off x="5702300" y="1117600"/>
            <a:ext cx="6489700" cy="2370138"/>
          </a:xfrm>
          <a:custGeom>
            <a:avLst/>
            <a:gdLst>
              <a:gd name="connsiteX0" fmla="*/ 1185069 w 6489700"/>
              <a:gd name="connsiteY0" fmla="*/ 0 h 2370138"/>
              <a:gd name="connsiteX1" fmla="*/ 6358731 w 6489700"/>
              <a:gd name="connsiteY1" fmla="*/ 0 h 2370138"/>
              <a:gd name="connsiteX2" fmla="*/ 6479898 w 6489700"/>
              <a:gd name="connsiteY2" fmla="*/ 6119 h 2370138"/>
              <a:gd name="connsiteX3" fmla="*/ 6489700 w 6489700"/>
              <a:gd name="connsiteY3" fmla="*/ 7615 h 2370138"/>
              <a:gd name="connsiteX4" fmla="*/ 6489700 w 6489700"/>
              <a:gd name="connsiteY4" fmla="*/ 2362524 h 2370138"/>
              <a:gd name="connsiteX5" fmla="*/ 6479898 w 6489700"/>
              <a:gd name="connsiteY5" fmla="*/ 2364020 h 2370138"/>
              <a:gd name="connsiteX6" fmla="*/ 6358731 w 6489700"/>
              <a:gd name="connsiteY6" fmla="*/ 2370138 h 2370138"/>
              <a:gd name="connsiteX7" fmla="*/ 1185069 w 6489700"/>
              <a:gd name="connsiteY7" fmla="*/ 2370138 h 2370138"/>
              <a:gd name="connsiteX8" fmla="*/ 0 w 6489700"/>
              <a:gd name="connsiteY8" fmla="*/ 1185069 h 2370138"/>
              <a:gd name="connsiteX9" fmla="*/ 1185069 w 6489700"/>
              <a:gd name="connsiteY9" fmla="*/ 0 h 237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9700" h="2370138">
                <a:moveTo>
                  <a:pt x="1185069" y="0"/>
                </a:moveTo>
                <a:lnTo>
                  <a:pt x="6358731" y="0"/>
                </a:lnTo>
                <a:cubicBezTo>
                  <a:pt x="6399637" y="0"/>
                  <a:pt x="6440059" y="2073"/>
                  <a:pt x="6479898" y="6119"/>
                </a:cubicBezTo>
                <a:lnTo>
                  <a:pt x="6489700" y="7615"/>
                </a:lnTo>
                <a:lnTo>
                  <a:pt x="6489700" y="2362524"/>
                </a:lnTo>
                <a:lnTo>
                  <a:pt x="6479898" y="2364020"/>
                </a:lnTo>
                <a:cubicBezTo>
                  <a:pt x="6440059" y="2368066"/>
                  <a:pt x="6399637" y="2370138"/>
                  <a:pt x="6358731" y="2370138"/>
                </a:cubicBezTo>
                <a:lnTo>
                  <a:pt x="1185069" y="2370138"/>
                </a:lnTo>
                <a:cubicBezTo>
                  <a:pt x="530573" y="2370138"/>
                  <a:pt x="0" y="1839565"/>
                  <a:pt x="0" y="1185069"/>
                </a:cubicBezTo>
                <a:cubicBezTo>
                  <a:pt x="0" y="530573"/>
                  <a:pt x="530573" y="0"/>
                  <a:pt x="1185069" y="0"/>
                </a:cubicBezTo>
                <a:close/>
              </a:path>
            </a:pathLst>
          </a:custGeom>
        </p:spPr>
        <p:txBody>
          <a:bodyPr wrap="square" anchor="ctr">
            <a:noAutofit/>
          </a:bodyPr>
          <a:lstStyle>
            <a:lvl1pPr marL="0" indent="0" algn="ctr">
              <a:buNone/>
              <a:defRPr/>
            </a:lvl1pPr>
          </a:lstStyle>
          <a:p>
            <a:endParaRPr lang="en-US"/>
          </a:p>
        </p:txBody>
      </p:sp>
      <p:sp>
        <p:nvSpPr>
          <p:cNvPr id="34" name="Picture Placeholder 33">
            <a:extLst>
              <a:ext uri="{FF2B5EF4-FFF2-40B4-BE49-F238E27FC236}">
                <a16:creationId xmlns:a16="http://schemas.microsoft.com/office/drawing/2014/main" id="{3D57D92D-DF96-3ADE-9F1C-D5835C88713F}"/>
              </a:ext>
            </a:extLst>
          </p:cNvPr>
          <p:cNvSpPr>
            <a:spLocks noGrp="1"/>
          </p:cNvSpPr>
          <p:nvPr>
            <p:ph type="pic" sz="quarter" idx="13"/>
          </p:nvPr>
        </p:nvSpPr>
        <p:spPr>
          <a:xfrm>
            <a:off x="5702300" y="3666803"/>
            <a:ext cx="6484938" cy="2370138"/>
          </a:xfrm>
          <a:custGeom>
            <a:avLst/>
            <a:gdLst>
              <a:gd name="connsiteX0" fmla="*/ 1185069 w 6484938"/>
              <a:gd name="connsiteY0" fmla="*/ 0 h 2370138"/>
              <a:gd name="connsiteX1" fmla="*/ 6358731 w 6484938"/>
              <a:gd name="connsiteY1" fmla="*/ 0 h 2370138"/>
              <a:gd name="connsiteX2" fmla="*/ 6479898 w 6484938"/>
              <a:gd name="connsiteY2" fmla="*/ 6119 h 2370138"/>
              <a:gd name="connsiteX3" fmla="*/ 6484938 w 6484938"/>
              <a:gd name="connsiteY3" fmla="*/ 6888 h 2370138"/>
              <a:gd name="connsiteX4" fmla="*/ 6484938 w 6484938"/>
              <a:gd name="connsiteY4" fmla="*/ 2363251 h 2370138"/>
              <a:gd name="connsiteX5" fmla="*/ 6479898 w 6484938"/>
              <a:gd name="connsiteY5" fmla="*/ 2364020 h 2370138"/>
              <a:gd name="connsiteX6" fmla="*/ 6358731 w 6484938"/>
              <a:gd name="connsiteY6" fmla="*/ 2370138 h 2370138"/>
              <a:gd name="connsiteX7" fmla="*/ 1185069 w 6484938"/>
              <a:gd name="connsiteY7" fmla="*/ 2370138 h 2370138"/>
              <a:gd name="connsiteX8" fmla="*/ 0 w 6484938"/>
              <a:gd name="connsiteY8" fmla="*/ 1185069 h 2370138"/>
              <a:gd name="connsiteX9" fmla="*/ 1185069 w 6484938"/>
              <a:gd name="connsiteY9" fmla="*/ 0 h 237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4938" h="2370138">
                <a:moveTo>
                  <a:pt x="1185069" y="0"/>
                </a:moveTo>
                <a:lnTo>
                  <a:pt x="6358731" y="0"/>
                </a:lnTo>
                <a:cubicBezTo>
                  <a:pt x="6399637" y="0"/>
                  <a:pt x="6440059" y="2073"/>
                  <a:pt x="6479898" y="6119"/>
                </a:cubicBezTo>
                <a:lnTo>
                  <a:pt x="6484938" y="6888"/>
                </a:lnTo>
                <a:lnTo>
                  <a:pt x="6484938" y="2363251"/>
                </a:lnTo>
                <a:lnTo>
                  <a:pt x="6479898" y="2364020"/>
                </a:lnTo>
                <a:cubicBezTo>
                  <a:pt x="6440059" y="2368066"/>
                  <a:pt x="6399637" y="2370138"/>
                  <a:pt x="6358731" y="2370138"/>
                </a:cubicBezTo>
                <a:lnTo>
                  <a:pt x="1185069" y="2370138"/>
                </a:lnTo>
                <a:cubicBezTo>
                  <a:pt x="530573" y="2370138"/>
                  <a:pt x="0" y="1839565"/>
                  <a:pt x="0" y="1185069"/>
                </a:cubicBezTo>
                <a:cubicBezTo>
                  <a:pt x="0" y="530573"/>
                  <a:pt x="530573" y="0"/>
                  <a:pt x="1185069" y="0"/>
                </a:cubicBezTo>
                <a:close/>
              </a:path>
            </a:pathLst>
          </a:custGeom>
        </p:spPr>
        <p:txBody>
          <a:bodyPr wrap="square" anchor="ctr">
            <a:noAutofit/>
          </a:bodyPr>
          <a:lstStyle>
            <a:lvl1pPr marL="0" indent="0" algn="ctr">
              <a:buNone/>
              <a:defRPr/>
            </a:lvl1pPr>
          </a:lstStyle>
          <a:p>
            <a:endParaRPr lang="en-US"/>
          </a:p>
        </p:txBody>
      </p:sp>
      <p:sp>
        <p:nvSpPr>
          <p:cNvPr id="38" name="Slide Number Placeholder 3">
            <a:extLst>
              <a:ext uri="{FF2B5EF4-FFF2-40B4-BE49-F238E27FC236}">
                <a16:creationId xmlns:a16="http://schemas.microsoft.com/office/drawing/2014/main" id="{915A6EBA-4C0B-AED5-3727-C3482DD5AB7A}"/>
              </a:ext>
            </a:extLst>
          </p:cNvPr>
          <p:cNvSpPr>
            <a:spLocks noGrp="1"/>
          </p:cNvSpPr>
          <p:nvPr>
            <p:ph type="sldNum" sz="quarter" idx="14"/>
          </p:nvPr>
        </p:nvSpPr>
        <p:spPr>
          <a:xfrm>
            <a:off x="11481888" y="6367037"/>
            <a:ext cx="230400" cy="223560"/>
          </a:xfrm>
        </p:spPr>
        <p:txBody>
          <a:bodyPr/>
          <a:lstStyle>
            <a:lvl1pPr algn="ctr">
              <a:defRPr/>
            </a:lvl1pPr>
          </a:lstStyle>
          <a:p>
            <a:fld id="{FD814145-5B10-4F3F-A6BF-3641B91211CF}" type="slidenum">
              <a:rPr lang="en-US" smtClean="0"/>
              <a:pPr/>
              <a:t>‹#›</a:t>
            </a:fld>
            <a:endParaRPr lang="en-US"/>
          </a:p>
        </p:txBody>
      </p:sp>
    </p:spTree>
    <p:extLst>
      <p:ext uri="{BB962C8B-B14F-4D97-AF65-F5344CB8AC3E}">
        <p14:creationId xmlns:p14="http://schemas.microsoft.com/office/powerpoint/2010/main" val="408087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2 Photos">
    <p:bg>
      <p:bgPr>
        <a:solidFill>
          <a:schemeClr val="accent5"/>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EA1D235-1A34-2EF0-B1A5-82D9C4D00A4C}"/>
              </a:ext>
            </a:extLst>
          </p:cNvPr>
          <p:cNvSpPr/>
          <p:nvPr userDrawn="1"/>
        </p:nvSpPr>
        <p:spPr>
          <a:xfrm>
            <a:off x="0" y="0"/>
            <a:ext cx="12192000" cy="62266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8E95CEE7-E942-B788-58FD-5F1BCDE8BCF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3063" r="1"/>
          <a:stretch/>
        </p:blipFill>
        <p:spPr>
          <a:xfrm rot="10800000" flipV="1">
            <a:off x="10723562" y="0"/>
            <a:ext cx="1468438" cy="6226630"/>
          </a:xfrm>
          <a:prstGeom prst="rect">
            <a:avLst/>
          </a:prstGeom>
        </p:spPr>
      </p:pic>
      <p:pic>
        <p:nvPicPr>
          <p:cNvPr id="37" name="Graphic 36">
            <a:extLst>
              <a:ext uri="{FF2B5EF4-FFF2-40B4-BE49-F238E27FC236}">
                <a16:creationId xmlns:a16="http://schemas.microsoft.com/office/drawing/2014/main" id="{1618DEA4-BE79-70D3-4FA1-82B8B109B61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2924"/>
          <a:stretch/>
        </p:blipFill>
        <p:spPr>
          <a:xfrm>
            <a:off x="11303802" y="6099634"/>
            <a:ext cx="561173" cy="758366"/>
          </a:xfrm>
          <a:prstGeom prst="rect">
            <a:avLst/>
          </a:prstGeom>
        </p:spPr>
      </p:pic>
      <p:sp>
        <p:nvSpPr>
          <p:cNvPr id="2" name="Title 1">
            <a:extLst>
              <a:ext uri="{FF2B5EF4-FFF2-40B4-BE49-F238E27FC236}">
                <a16:creationId xmlns:a16="http://schemas.microsoft.com/office/drawing/2014/main" id="{BDC49570-69E5-D6EF-DA18-202891A57B78}"/>
              </a:ext>
            </a:extLst>
          </p:cNvPr>
          <p:cNvSpPr>
            <a:spLocks noGrp="1"/>
          </p:cNvSpPr>
          <p:nvPr>
            <p:ph type="title"/>
          </p:nvPr>
        </p:nvSpPr>
        <p:spPr/>
        <p:txBody>
          <a:bodyPr/>
          <a:lstStyle/>
          <a:p>
            <a:r>
              <a:rPr lang="en-US"/>
              <a:t>Click to edit Master title style</a:t>
            </a:r>
          </a:p>
        </p:txBody>
      </p:sp>
      <p:sp>
        <p:nvSpPr>
          <p:cNvPr id="38" name="Slide Number Placeholder 3">
            <a:extLst>
              <a:ext uri="{FF2B5EF4-FFF2-40B4-BE49-F238E27FC236}">
                <a16:creationId xmlns:a16="http://schemas.microsoft.com/office/drawing/2014/main" id="{915A6EBA-4C0B-AED5-3727-C3482DD5AB7A}"/>
              </a:ext>
            </a:extLst>
          </p:cNvPr>
          <p:cNvSpPr>
            <a:spLocks noGrp="1"/>
          </p:cNvSpPr>
          <p:nvPr>
            <p:ph type="sldNum" sz="quarter" idx="14"/>
          </p:nvPr>
        </p:nvSpPr>
        <p:spPr>
          <a:xfrm>
            <a:off x="11481888" y="6367037"/>
            <a:ext cx="230400" cy="223560"/>
          </a:xfrm>
        </p:spPr>
        <p:txBody>
          <a:bodyPr/>
          <a:lstStyle>
            <a:lvl1pPr algn="ctr">
              <a:defRPr/>
            </a:lvl1pPr>
          </a:lstStyle>
          <a:p>
            <a:fld id="{FD814145-5B10-4F3F-A6BF-3641B91211CF}" type="slidenum">
              <a:rPr lang="en-US" smtClean="0"/>
              <a:pPr/>
              <a:t>‹#›</a:t>
            </a:fld>
            <a:endParaRPr lang="en-US"/>
          </a:p>
        </p:txBody>
      </p:sp>
      <p:sp>
        <p:nvSpPr>
          <p:cNvPr id="4" name="Picture Placeholder 3">
            <a:extLst>
              <a:ext uri="{FF2B5EF4-FFF2-40B4-BE49-F238E27FC236}">
                <a16:creationId xmlns:a16="http://schemas.microsoft.com/office/drawing/2014/main" id="{4FBA8021-0633-B60F-6E34-B62B1BC30DEB}"/>
              </a:ext>
            </a:extLst>
          </p:cNvPr>
          <p:cNvSpPr>
            <a:spLocks noGrp="1"/>
          </p:cNvSpPr>
          <p:nvPr>
            <p:ph type="pic" sz="quarter" idx="15"/>
          </p:nvPr>
        </p:nvSpPr>
        <p:spPr>
          <a:xfrm>
            <a:off x="0" y="1270000"/>
            <a:ext cx="4064000" cy="2260600"/>
          </a:xfrm>
        </p:spPr>
        <p:txBody>
          <a:bodyPr anchor="ctr"/>
          <a:lstStyle>
            <a:lvl1pPr marL="0" indent="0" algn="ctr">
              <a:buNone/>
              <a:defRPr/>
            </a:lvl1pPr>
          </a:lstStyle>
          <a:p>
            <a:endParaRPr lang="en-US"/>
          </a:p>
        </p:txBody>
      </p:sp>
      <p:sp>
        <p:nvSpPr>
          <p:cNvPr id="5" name="Picture Placeholder 3">
            <a:extLst>
              <a:ext uri="{FF2B5EF4-FFF2-40B4-BE49-F238E27FC236}">
                <a16:creationId xmlns:a16="http://schemas.microsoft.com/office/drawing/2014/main" id="{C1738172-F088-5257-F59E-8B861B0017B9}"/>
              </a:ext>
            </a:extLst>
          </p:cNvPr>
          <p:cNvSpPr>
            <a:spLocks noGrp="1"/>
          </p:cNvSpPr>
          <p:nvPr>
            <p:ph type="pic" sz="quarter" idx="16"/>
          </p:nvPr>
        </p:nvSpPr>
        <p:spPr>
          <a:xfrm>
            <a:off x="4064000" y="1270000"/>
            <a:ext cx="4064000" cy="2260600"/>
          </a:xfrm>
        </p:spPr>
        <p:txBody>
          <a:bodyPr anchor="ctr"/>
          <a:lstStyle>
            <a:lvl1pPr marL="0" indent="0" algn="ctr">
              <a:buNone/>
              <a:defRPr/>
            </a:lvl1pPr>
          </a:lstStyle>
          <a:p>
            <a:endParaRPr lang="en-US"/>
          </a:p>
        </p:txBody>
      </p:sp>
      <p:sp>
        <p:nvSpPr>
          <p:cNvPr id="6" name="Picture Placeholder 3">
            <a:extLst>
              <a:ext uri="{FF2B5EF4-FFF2-40B4-BE49-F238E27FC236}">
                <a16:creationId xmlns:a16="http://schemas.microsoft.com/office/drawing/2014/main" id="{C8496386-23A3-B15B-36A6-5E8CED72EA81}"/>
              </a:ext>
            </a:extLst>
          </p:cNvPr>
          <p:cNvSpPr>
            <a:spLocks noGrp="1"/>
          </p:cNvSpPr>
          <p:nvPr>
            <p:ph type="pic" sz="quarter" idx="17"/>
          </p:nvPr>
        </p:nvSpPr>
        <p:spPr>
          <a:xfrm>
            <a:off x="8128000" y="1270000"/>
            <a:ext cx="4064000" cy="2260600"/>
          </a:xfrm>
        </p:spPr>
        <p:txBody>
          <a:bodyPr anchor="ctr"/>
          <a:lstStyle>
            <a:lvl1pPr marL="0" indent="0" algn="ctr">
              <a:buNone/>
              <a:defRPr/>
            </a:lvl1pPr>
          </a:lstStyle>
          <a:p>
            <a:endParaRPr lang="en-US"/>
          </a:p>
        </p:txBody>
      </p:sp>
      <p:sp>
        <p:nvSpPr>
          <p:cNvPr id="13" name="Picture Placeholder 3">
            <a:extLst>
              <a:ext uri="{FF2B5EF4-FFF2-40B4-BE49-F238E27FC236}">
                <a16:creationId xmlns:a16="http://schemas.microsoft.com/office/drawing/2014/main" id="{715A05F2-3E99-B2DC-4A1A-0DF904226D18}"/>
              </a:ext>
            </a:extLst>
          </p:cNvPr>
          <p:cNvSpPr>
            <a:spLocks noGrp="1"/>
          </p:cNvSpPr>
          <p:nvPr>
            <p:ph type="pic" sz="quarter" idx="18"/>
          </p:nvPr>
        </p:nvSpPr>
        <p:spPr>
          <a:xfrm>
            <a:off x="0" y="3530600"/>
            <a:ext cx="4064000" cy="2260600"/>
          </a:xfrm>
        </p:spPr>
        <p:txBody>
          <a:bodyPr anchor="ctr"/>
          <a:lstStyle>
            <a:lvl1pPr marL="0" indent="0" algn="ctr">
              <a:buNone/>
              <a:defRPr/>
            </a:lvl1pPr>
          </a:lstStyle>
          <a:p>
            <a:endParaRPr lang="en-US"/>
          </a:p>
        </p:txBody>
      </p:sp>
      <p:sp>
        <p:nvSpPr>
          <p:cNvPr id="14" name="Picture Placeholder 3">
            <a:extLst>
              <a:ext uri="{FF2B5EF4-FFF2-40B4-BE49-F238E27FC236}">
                <a16:creationId xmlns:a16="http://schemas.microsoft.com/office/drawing/2014/main" id="{B01AB324-333C-1C2A-8DD1-2C70F09E651A}"/>
              </a:ext>
            </a:extLst>
          </p:cNvPr>
          <p:cNvSpPr>
            <a:spLocks noGrp="1"/>
          </p:cNvSpPr>
          <p:nvPr>
            <p:ph type="pic" sz="quarter" idx="19"/>
          </p:nvPr>
        </p:nvSpPr>
        <p:spPr>
          <a:xfrm>
            <a:off x="4064000" y="3530600"/>
            <a:ext cx="4064000" cy="2260600"/>
          </a:xfrm>
        </p:spPr>
        <p:txBody>
          <a:bodyPr anchor="ctr"/>
          <a:lstStyle>
            <a:lvl1pPr marL="0" indent="0" algn="ctr">
              <a:buNone/>
              <a:defRPr/>
            </a:lvl1pPr>
          </a:lstStyle>
          <a:p>
            <a:endParaRPr lang="en-US"/>
          </a:p>
        </p:txBody>
      </p:sp>
      <p:sp>
        <p:nvSpPr>
          <p:cNvPr id="15" name="Picture Placeholder 3">
            <a:extLst>
              <a:ext uri="{FF2B5EF4-FFF2-40B4-BE49-F238E27FC236}">
                <a16:creationId xmlns:a16="http://schemas.microsoft.com/office/drawing/2014/main" id="{46F21039-B990-1064-A579-137E4AD75416}"/>
              </a:ext>
            </a:extLst>
          </p:cNvPr>
          <p:cNvSpPr>
            <a:spLocks noGrp="1"/>
          </p:cNvSpPr>
          <p:nvPr>
            <p:ph type="pic" sz="quarter" idx="20"/>
          </p:nvPr>
        </p:nvSpPr>
        <p:spPr>
          <a:xfrm>
            <a:off x="8128000" y="3530600"/>
            <a:ext cx="4064000" cy="2260600"/>
          </a:xfrm>
        </p:spPr>
        <p:txBody>
          <a:bodyPr anchor="ctr"/>
          <a:lstStyle>
            <a:lvl1pPr marL="0" indent="0" algn="ctr">
              <a:buNone/>
              <a:defRPr/>
            </a:lvl1pPr>
          </a:lstStyle>
          <a:p>
            <a:endParaRPr lang="en-US"/>
          </a:p>
        </p:txBody>
      </p:sp>
    </p:spTree>
    <p:extLst>
      <p:ext uri="{BB962C8B-B14F-4D97-AF65-F5344CB8AC3E}">
        <p14:creationId xmlns:p14="http://schemas.microsoft.com/office/powerpoint/2010/main" val="87885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2_Blue">
    <p:bg>
      <p:bgPr>
        <a:solidFill>
          <a:schemeClr val="accent3"/>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2291B98-B7EE-704D-B13C-63EE5D6543C8}"/>
              </a:ext>
            </a:extLst>
          </p:cNvPr>
          <p:cNvSpPr/>
          <p:nvPr userDrawn="1"/>
        </p:nvSpPr>
        <p:spPr>
          <a:xfrm>
            <a:off x="0" y="1089025"/>
            <a:ext cx="12192000" cy="5097538"/>
          </a:xfrm>
          <a:custGeom>
            <a:avLst/>
            <a:gdLst>
              <a:gd name="connsiteX0" fmla="*/ 0 w 12192000"/>
              <a:gd name="connsiteY0" fmla="*/ 0 h 5097538"/>
              <a:gd name="connsiteX1" fmla="*/ 2284736 w 12192000"/>
              <a:gd name="connsiteY1" fmla="*/ 0 h 5097538"/>
              <a:gd name="connsiteX2" fmla="*/ 2284736 w 12192000"/>
              <a:gd name="connsiteY2" fmla="*/ 1 h 5097538"/>
              <a:gd name="connsiteX3" fmla="*/ 2831184 w 12192000"/>
              <a:gd name="connsiteY3" fmla="*/ 1 h 5097538"/>
              <a:gd name="connsiteX4" fmla="*/ 2831184 w 12192000"/>
              <a:gd name="connsiteY4" fmla="*/ 3 h 5097538"/>
              <a:gd name="connsiteX5" fmla="*/ 5748470 w 12192000"/>
              <a:gd name="connsiteY5" fmla="*/ 3 h 5097538"/>
              <a:gd name="connsiteX6" fmla="*/ 6901674 w 12192000"/>
              <a:gd name="connsiteY6" fmla="*/ 3 h 5097538"/>
              <a:gd name="connsiteX7" fmla="*/ 9310760 w 12192000"/>
              <a:gd name="connsiteY7" fmla="*/ 2132929 h 5097538"/>
              <a:gd name="connsiteX8" fmla="*/ 11719844 w 12192000"/>
              <a:gd name="connsiteY8" fmla="*/ 3 h 5097538"/>
              <a:gd name="connsiteX9" fmla="*/ 12192000 w 12192000"/>
              <a:gd name="connsiteY9" fmla="*/ 3 h 5097538"/>
              <a:gd name="connsiteX10" fmla="*/ 12192000 w 12192000"/>
              <a:gd name="connsiteY10" fmla="*/ 5096743 h 5097538"/>
              <a:gd name="connsiteX11" fmla="*/ 11720640 w 12192000"/>
              <a:gd name="connsiteY11" fmla="*/ 5096743 h 5097538"/>
              <a:gd name="connsiteX12" fmla="*/ 9311556 w 12192000"/>
              <a:gd name="connsiteY12" fmla="*/ 2963816 h 5097538"/>
              <a:gd name="connsiteX13" fmla="*/ 9310760 w 12192000"/>
              <a:gd name="connsiteY13" fmla="*/ 2964612 h 5097538"/>
              <a:gd name="connsiteX14" fmla="*/ 6901674 w 12192000"/>
              <a:gd name="connsiteY14" fmla="*/ 5097538 h 5097538"/>
              <a:gd name="connsiteX15" fmla="*/ 4546600 w 12192000"/>
              <a:gd name="connsiteY15" fmla="*/ 5097538 h 5097538"/>
              <a:gd name="connsiteX16" fmla="*/ 3903646 w 12192000"/>
              <a:gd name="connsiteY16" fmla="*/ 5097538 h 5097538"/>
              <a:gd name="connsiteX17" fmla="*/ 1905000 w 12192000"/>
              <a:gd name="connsiteY17" fmla="*/ 5097538 h 5097538"/>
              <a:gd name="connsiteX18" fmla="*/ 1905000 w 12192000"/>
              <a:gd name="connsiteY18" fmla="*/ 5097537 h 5097538"/>
              <a:gd name="connsiteX19" fmla="*/ 0 w 12192000"/>
              <a:gd name="connsiteY19" fmla="*/ 5097537 h 509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5097538">
                <a:moveTo>
                  <a:pt x="0" y="0"/>
                </a:moveTo>
                <a:lnTo>
                  <a:pt x="2284736" y="0"/>
                </a:lnTo>
                <a:lnTo>
                  <a:pt x="2284736" y="1"/>
                </a:lnTo>
                <a:lnTo>
                  <a:pt x="2831184" y="1"/>
                </a:lnTo>
                <a:lnTo>
                  <a:pt x="2831184" y="3"/>
                </a:lnTo>
                <a:lnTo>
                  <a:pt x="5748470" y="3"/>
                </a:lnTo>
                <a:lnTo>
                  <a:pt x="6901674" y="3"/>
                </a:lnTo>
                <a:cubicBezTo>
                  <a:pt x="8120144" y="46958"/>
                  <a:pt x="9118160" y="955045"/>
                  <a:pt x="9310760" y="2132929"/>
                </a:cubicBezTo>
                <a:cubicBezTo>
                  <a:pt x="9503358" y="955045"/>
                  <a:pt x="10501376" y="46958"/>
                  <a:pt x="11719844" y="3"/>
                </a:cubicBezTo>
                <a:lnTo>
                  <a:pt x="12192000" y="3"/>
                </a:lnTo>
                <a:lnTo>
                  <a:pt x="12192000" y="5096743"/>
                </a:lnTo>
                <a:lnTo>
                  <a:pt x="11720640" y="5096743"/>
                </a:lnTo>
                <a:cubicBezTo>
                  <a:pt x="10502170" y="5049786"/>
                  <a:pt x="9504154" y="4141701"/>
                  <a:pt x="9311556" y="2963816"/>
                </a:cubicBezTo>
                <a:lnTo>
                  <a:pt x="9310760" y="2964612"/>
                </a:lnTo>
                <a:cubicBezTo>
                  <a:pt x="9118160" y="4142497"/>
                  <a:pt x="8120144" y="5050583"/>
                  <a:pt x="6901674" y="5097538"/>
                </a:cubicBezTo>
                <a:lnTo>
                  <a:pt x="4546600" y="5097538"/>
                </a:lnTo>
                <a:lnTo>
                  <a:pt x="3903646" y="5097538"/>
                </a:lnTo>
                <a:lnTo>
                  <a:pt x="1905000" y="5097538"/>
                </a:lnTo>
                <a:lnTo>
                  <a:pt x="1905000" y="5097537"/>
                </a:lnTo>
                <a:lnTo>
                  <a:pt x="0" y="5097537"/>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itle 20">
            <a:extLst>
              <a:ext uri="{FF2B5EF4-FFF2-40B4-BE49-F238E27FC236}">
                <a16:creationId xmlns:a16="http://schemas.microsoft.com/office/drawing/2014/main" id="{44B3351E-0916-6FDD-7480-AD417F5B13BE}"/>
              </a:ext>
            </a:extLst>
          </p:cNvPr>
          <p:cNvSpPr>
            <a:spLocks noGrp="1"/>
          </p:cNvSpPr>
          <p:nvPr>
            <p:ph type="title" hasCustomPrompt="1"/>
          </p:nvPr>
        </p:nvSpPr>
        <p:spPr>
          <a:xfrm>
            <a:off x="749300" y="2496085"/>
            <a:ext cx="10985500" cy="2051844"/>
          </a:xfrm>
        </p:spPr>
        <p:txBody>
          <a:bodyPr wrap="square">
            <a:spAutoFit/>
          </a:bodyPr>
          <a:lstStyle>
            <a:lvl1pPr>
              <a:lnSpc>
                <a:spcPts val="8000"/>
              </a:lnSpc>
              <a:defRPr sz="8000" b="1" kern="1200" spc="-150" baseline="0">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Master title style</a:t>
            </a:r>
            <a:endParaRPr lang="en-PH"/>
          </a:p>
        </p:txBody>
      </p:sp>
      <p:sp>
        <p:nvSpPr>
          <p:cNvPr id="23" name="Text Placeholder 22">
            <a:extLst>
              <a:ext uri="{FF2B5EF4-FFF2-40B4-BE49-F238E27FC236}">
                <a16:creationId xmlns:a16="http://schemas.microsoft.com/office/drawing/2014/main" id="{1994737F-4498-31AF-9050-0F8BB7D59C73}"/>
              </a:ext>
            </a:extLst>
          </p:cNvPr>
          <p:cNvSpPr>
            <a:spLocks noGrp="1"/>
          </p:cNvSpPr>
          <p:nvPr>
            <p:ph type="body" sz="quarter" idx="10" hasCustomPrompt="1"/>
          </p:nvPr>
        </p:nvSpPr>
        <p:spPr>
          <a:xfrm>
            <a:off x="749300" y="4767081"/>
            <a:ext cx="6507355" cy="400110"/>
          </a:xfrm>
        </p:spPr>
        <p:txBody>
          <a:bodyPr lIns="0" tIns="0" rIns="0" bIns="0" anchor="ctr">
            <a:noAutofit/>
          </a:bodyPr>
          <a:lstStyle>
            <a:lvl1pPr marL="0" indent="0">
              <a:buNone/>
              <a:defRPr sz="2000" b="1">
                <a:solidFill>
                  <a:schemeClr val="accent3"/>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a:t>Subtitle</a:t>
            </a:r>
            <a:endParaRPr lang="en-PH"/>
          </a:p>
        </p:txBody>
      </p:sp>
      <p:sp>
        <p:nvSpPr>
          <p:cNvPr id="2" name="Text Placeholder 22">
            <a:extLst>
              <a:ext uri="{FF2B5EF4-FFF2-40B4-BE49-F238E27FC236}">
                <a16:creationId xmlns:a16="http://schemas.microsoft.com/office/drawing/2014/main" id="{4CC39242-2237-767D-EBEB-1DD332B318FF}"/>
              </a:ext>
            </a:extLst>
          </p:cNvPr>
          <p:cNvSpPr>
            <a:spLocks noGrp="1"/>
          </p:cNvSpPr>
          <p:nvPr>
            <p:ph type="body" sz="quarter" idx="11" hasCustomPrompt="1"/>
          </p:nvPr>
        </p:nvSpPr>
        <p:spPr>
          <a:xfrm>
            <a:off x="749300" y="6380581"/>
            <a:ext cx="723899" cy="312308"/>
          </a:xfrm>
        </p:spPr>
        <p:txBody>
          <a:bodyPr lIns="0" tIns="0" rIns="0" bIns="0" anchor="ctr">
            <a:noAutofit/>
          </a:bodyPr>
          <a:lstStyle>
            <a:lvl1pPr marL="0" indent="0">
              <a:buNone/>
              <a:defRPr sz="1400" b="1">
                <a:solidFill>
                  <a:schemeClr val="tx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a:t>bso.org</a:t>
            </a:r>
            <a:endParaRPr lang="en-PH"/>
          </a:p>
        </p:txBody>
      </p:sp>
      <p:sp>
        <p:nvSpPr>
          <p:cNvPr id="5" name="Slide Number Placeholder 3">
            <a:extLst>
              <a:ext uri="{FF2B5EF4-FFF2-40B4-BE49-F238E27FC236}">
                <a16:creationId xmlns:a16="http://schemas.microsoft.com/office/drawing/2014/main" id="{B7BE2A7C-2E57-F6A2-E937-8C603D8C1A41}"/>
              </a:ext>
            </a:extLst>
          </p:cNvPr>
          <p:cNvSpPr>
            <a:spLocks noGrp="1"/>
          </p:cNvSpPr>
          <p:nvPr>
            <p:ph type="sldNum" sz="quarter" idx="12"/>
          </p:nvPr>
        </p:nvSpPr>
        <p:spPr>
          <a:xfrm>
            <a:off x="11640925" y="6485864"/>
            <a:ext cx="230400" cy="223560"/>
          </a:xfrm>
        </p:spPr>
        <p:txBody>
          <a:bodyPr/>
          <a:lstStyle>
            <a:lvl1pPr>
              <a:defRPr>
                <a:solidFill>
                  <a:schemeClr val="tx1"/>
                </a:solidFill>
              </a:defRPr>
            </a:lvl1pPr>
          </a:lstStyle>
          <a:p>
            <a:fld id="{FD814145-5B10-4F3F-A6BF-3641B91211CF}" type="slidenum">
              <a:rPr lang="en-US" smtClean="0"/>
              <a:pPr/>
              <a:t>‹#›</a:t>
            </a:fld>
            <a:endParaRPr lang="en-US"/>
          </a:p>
        </p:txBody>
      </p:sp>
      <p:pic>
        <p:nvPicPr>
          <p:cNvPr id="6" name="Graphic 5">
            <a:extLst>
              <a:ext uri="{FF2B5EF4-FFF2-40B4-BE49-F238E27FC236}">
                <a16:creationId xmlns:a16="http://schemas.microsoft.com/office/drawing/2014/main" id="{AD9A106F-C5EC-F4F2-62E1-698492DC58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77375" y="370288"/>
            <a:ext cx="2257425" cy="412786"/>
          </a:xfrm>
          <a:prstGeom prst="rect">
            <a:avLst/>
          </a:prstGeom>
        </p:spPr>
      </p:pic>
    </p:spTree>
    <p:extLst>
      <p:ext uri="{BB962C8B-B14F-4D97-AF65-F5344CB8AC3E}">
        <p14:creationId xmlns:p14="http://schemas.microsoft.com/office/powerpoint/2010/main" val="24798377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15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3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2_White">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B199FDC-F24C-B54B-A406-7639BC23BA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77375" y="370288"/>
            <a:ext cx="2257425" cy="412786"/>
          </a:xfrm>
          <a:prstGeom prst="rect">
            <a:avLst/>
          </a:prstGeom>
        </p:spPr>
      </p:pic>
      <p:sp>
        <p:nvSpPr>
          <p:cNvPr id="3" name="Freeform: Shape 2">
            <a:extLst>
              <a:ext uri="{FF2B5EF4-FFF2-40B4-BE49-F238E27FC236}">
                <a16:creationId xmlns:a16="http://schemas.microsoft.com/office/drawing/2014/main" id="{91318492-7343-FE04-00A9-1620C38DFFDD}"/>
              </a:ext>
            </a:extLst>
          </p:cNvPr>
          <p:cNvSpPr/>
          <p:nvPr userDrawn="1"/>
        </p:nvSpPr>
        <p:spPr>
          <a:xfrm>
            <a:off x="0" y="1089025"/>
            <a:ext cx="12192000" cy="5097538"/>
          </a:xfrm>
          <a:custGeom>
            <a:avLst/>
            <a:gdLst>
              <a:gd name="connsiteX0" fmla="*/ 0 w 12192000"/>
              <a:gd name="connsiteY0" fmla="*/ 0 h 5097538"/>
              <a:gd name="connsiteX1" fmla="*/ 2284736 w 12192000"/>
              <a:gd name="connsiteY1" fmla="*/ 0 h 5097538"/>
              <a:gd name="connsiteX2" fmla="*/ 2284736 w 12192000"/>
              <a:gd name="connsiteY2" fmla="*/ 1 h 5097538"/>
              <a:gd name="connsiteX3" fmla="*/ 2831184 w 12192000"/>
              <a:gd name="connsiteY3" fmla="*/ 1 h 5097538"/>
              <a:gd name="connsiteX4" fmla="*/ 2831184 w 12192000"/>
              <a:gd name="connsiteY4" fmla="*/ 3 h 5097538"/>
              <a:gd name="connsiteX5" fmla="*/ 5748470 w 12192000"/>
              <a:gd name="connsiteY5" fmla="*/ 3 h 5097538"/>
              <a:gd name="connsiteX6" fmla="*/ 6901674 w 12192000"/>
              <a:gd name="connsiteY6" fmla="*/ 3 h 5097538"/>
              <a:gd name="connsiteX7" fmla="*/ 9310760 w 12192000"/>
              <a:gd name="connsiteY7" fmla="*/ 2132929 h 5097538"/>
              <a:gd name="connsiteX8" fmla="*/ 11719844 w 12192000"/>
              <a:gd name="connsiteY8" fmla="*/ 3 h 5097538"/>
              <a:gd name="connsiteX9" fmla="*/ 12192000 w 12192000"/>
              <a:gd name="connsiteY9" fmla="*/ 3 h 5097538"/>
              <a:gd name="connsiteX10" fmla="*/ 12192000 w 12192000"/>
              <a:gd name="connsiteY10" fmla="*/ 5096743 h 5097538"/>
              <a:gd name="connsiteX11" fmla="*/ 11720640 w 12192000"/>
              <a:gd name="connsiteY11" fmla="*/ 5096743 h 5097538"/>
              <a:gd name="connsiteX12" fmla="*/ 9311556 w 12192000"/>
              <a:gd name="connsiteY12" fmla="*/ 2963816 h 5097538"/>
              <a:gd name="connsiteX13" fmla="*/ 9310760 w 12192000"/>
              <a:gd name="connsiteY13" fmla="*/ 2964612 h 5097538"/>
              <a:gd name="connsiteX14" fmla="*/ 6901674 w 12192000"/>
              <a:gd name="connsiteY14" fmla="*/ 5097538 h 5097538"/>
              <a:gd name="connsiteX15" fmla="*/ 4546600 w 12192000"/>
              <a:gd name="connsiteY15" fmla="*/ 5097538 h 5097538"/>
              <a:gd name="connsiteX16" fmla="*/ 3903646 w 12192000"/>
              <a:gd name="connsiteY16" fmla="*/ 5097538 h 5097538"/>
              <a:gd name="connsiteX17" fmla="*/ 1905000 w 12192000"/>
              <a:gd name="connsiteY17" fmla="*/ 5097538 h 5097538"/>
              <a:gd name="connsiteX18" fmla="*/ 1905000 w 12192000"/>
              <a:gd name="connsiteY18" fmla="*/ 5097537 h 5097538"/>
              <a:gd name="connsiteX19" fmla="*/ 0 w 12192000"/>
              <a:gd name="connsiteY19" fmla="*/ 5097537 h 509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5097538">
                <a:moveTo>
                  <a:pt x="0" y="0"/>
                </a:moveTo>
                <a:lnTo>
                  <a:pt x="2284736" y="0"/>
                </a:lnTo>
                <a:lnTo>
                  <a:pt x="2284736" y="1"/>
                </a:lnTo>
                <a:lnTo>
                  <a:pt x="2831184" y="1"/>
                </a:lnTo>
                <a:lnTo>
                  <a:pt x="2831184" y="3"/>
                </a:lnTo>
                <a:lnTo>
                  <a:pt x="5748470" y="3"/>
                </a:lnTo>
                <a:lnTo>
                  <a:pt x="6901674" y="3"/>
                </a:lnTo>
                <a:cubicBezTo>
                  <a:pt x="8120144" y="46958"/>
                  <a:pt x="9118160" y="955045"/>
                  <a:pt x="9310760" y="2132929"/>
                </a:cubicBezTo>
                <a:cubicBezTo>
                  <a:pt x="9503358" y="955045"/>
                  <a:pt x="10501376" y="46958"/>
                  <a:pt x="11719844" y="3"/>
                </a:cubicBezTo>
                <a:lnTo>
                  <a:pt x="12192000" y="3"/>
                </a:lnTo>
                <a:lnTo>
                  <a:pt x="12192000" y="5096743"/>
                </a:lnTo>
                <a:lnTo>
                  <a:pt x="11720640" y="5096743"/>
                </a:lnTo>
                <a:cubicBezTo>
                  <a:pt x="10502170" y="5049786"/>
                  <a:pt x="9504154" y="4141701"/>
                  <a:pt x="9311556" y="2963816"/>
                </a:cubicBezTo>
                <a:lnTo>
                  <a:pt x="9310760" y="2964612"/>
                </a:lnTo>
                <a:cubicBezTo>
                  <a:pt x="9118160" y="4142497"/>
                  <a:pt x="8120144" y="5050583"/>
                  <a:pt x="6901674" y="5097538"/>
                </a:cubicBezTo>
                <a:lnTo>
                  <a:pt x="4546600" y="5097538"/>
                </a:lnTo>
                <a:lnTo>
                  <a:pt x="3903646" y="5097538"/>
                </a:lnTo>
                <a:lnTo>
                  <a:pt x="1905000" y="5097538"/>
                </a:lnTo>
                <a:lnTo>
                  <a:pt x="1905000" y="5097537"/>
                </a:lnTo>
                <a:lnTo>
                  <a:pt x="0" y="5097537"/>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20">
            <a:extLst>
              <a:ext uri="{FF2B5EF4-FFF2-40B4-BE49-F238E27FC236}">
                <a16:creationId xmlns:a16="http://schemas.microsoft.com/office/drawing/2014/main" id="{043BDEAB-6532-300E-32CA-65314BC0DBD2}"/>
              </a:ext>
            </a:extLst>
          </p:cNvPr>
          <p:cNvSpPr>
            <a:spLocks noGrp="1"/>
          </p:cNvSpPr>
          <p:nvPr>
            <p:ph type="title" hasCustomPrompt="1"/>
          </p:nvPr>
        </p:nvSpPr>
        <p:spPr>
          <a:xfrm>
            <a:off x="749300" y="2496085"/>
            <a:ext cx="10985500" cy="2051844"/>
          </a:xfrm>
        </p:spPr>
        <p:txBody>
          <a:bodyPr wrap="square">
            <a:spAutoFit/>
          </a:bodyPr>
          <a:lstStyle>
            <a:lvl1pPr>
              <a:lnSpc>
                <a:spcPts val="8000"/>
              </a:lnSpc>
              <a:defRPr sz="8000" b="1" kern="1200" spc="-150" baseline="0">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Master title style</a:t>
            </a:r>
            <a:endParaRPr lang="en-PH"/>
          </a:p>
        </p:txBody>
      </p:sp>
      <p:sp>
        <p:nvSpPr>
          <p:cNvPr id="5" name="Text Placeholder 22">
            <a:extLst>
              <a:ext uri="{FF2B5EF4-FFF2-40B4-BE49-F238E27FC236}">
                <a16:creationId xmlns:a16="http://schemas.microsoft.com/office/drawing/2014/main" id="{E8CF24CC-697E-C8BE-2F4A-5632474BC3B7}"/>
              </a:ext>
            </a:extLst>
          </p:cNvPr>
          <p:cNvSpPr>
            <a:spLocks noGrp="1"/>
          </p:cNvSpPr>
          <p:nvPr>
            <p:ph type="body" sz="quarter" idx="10" hasCustomPrompt="1"/>
          </p:nvPr>
        </p:nvSpPr>
        <p:spPr>
          <a:xfrm>
            <a:off x="749300" y="4767081"/>
            <a:ext cx="6507355" cy="400110"/>
          </a:xfrm>
        </p:spPr>
        <p:txBody>
          <a:bodyPr lIns="0" tIns="0" rIns="0" bIns="0" anchor="ctr">
            <a:noAutofit/>
          </a:bodyPr>
          <a:lstStyle>
            <a:lvl1pPr marL="0" indent="0">
              <a:buNone/>
              <a:defRPr sz="2000" b="1">
                <a:solidFill>
                  <a:schemeClr val="accent3"/>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a:t>Subtitle</a:t>
            </a:r>
            <a:endParaRPr lang="en-PH"/>
          </a:p>
        </p:txBody>
      </p:sp>
      <p:sp>
        <p:nvSpPr>
          <p:cNvPr id="6" name="Text Placeholder 22">
            <a:extLst>
              <a:ext uri="{FF2B5EF4-FFF2-40B4-BE49-F238E27FC236}">
                <a16:creationId xmlns:a16="http://schemas.microsoft.com/office/drawing/2014/main" id="{BC61FA81-694B-C255-E72B-7FBC30024995}"/>
              </a:ext>
            </a:extLst>
          </p:cNvPr>
          <p:cNvSpPr>
            <a:spLocks noGrp="1"/>
          </p:cNvSpPr>
          <p:nvPr>
            <p:ph type="body" sz="quarter" idx="11" hasCustomPrompt="1"/>
          </p:nvPr>
        </p:nvSpPr>
        <p:spPr>
          <a:xfrm>
            <a:off x="749300" y="6380581"/>
            <a:ext cx="723899" cy="312308"/>
          </a:xfrm>
        </p:spPr>
        <p:txBody>
          <a:bodyPr lIns="0" tIns="0" rIns="0" bIns="0" anchor="ctr">
            <a:noAutofit/>
          </a:bodyPr>
          <a:lstStyle>
            <a:lvl1pPr marL="0" indent="0">
              <a:buNone/>
              <a:defRPr sz="1400" b="1">
                <a:solidFill>
                  <a:schemeClr val="tx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a:t>bso.org</a:t>
            </a:r>
            <a:endParaRPr lang="en-PH"/>
          </a:p>
        </p:txBody>
      </p:sp>
      <p:sp>
        <p:nvSpPr>
          <p:cNvPr id="7" name="Slide Number Placeholder 3">
            <a:extLst>
              <a:ext uri="{FF2B5EF4-FFF2-40B4-BE49-F238E27FC236}">
                <a16:creationId xmlns:a16="http://schemas.microsoft.com/office/drawing/2014/main" id="{E2B65483-2B20-F87F-77F5-3100DF0C0B2A}"/>
              </a:ext>
            </a:extLst>
          </p:cNvPr>
          <p:cNvSpPr>
            <a:spLocks noGrp="1"/>
          </p:cNvSpPr>
          <p:nvPr>
            <p:ph type="sldNum" sz="quarter" idx="12"/>
          </p:nvPr>
        </p:nvSpPr>
        <p:spPr>
          <a:xfrm>
            <a:off x="11640925" y="6485864"/>
            <a:ext cx="230400" cy="223560"/>
          </a:xfrm>
        </p:spPr>
        <p:txBody>
          <a:bodyPr/>
          <a:lstStyle>
            <a:lvl1pPr>
              <a:defRPr>
                <a:solidFill>
                  <a:schemeClr val="accent1"/>
                </a:solidFill>
              </a:defRPr>
            </a:lvl1pPr>
          </a:lstStyle>
          <a:p>
            <a:fld id="{FD814145-5B10-4F3F-A6BF-3641B91211CF}" type="slidenum">
              <a:rPr lang="en-US" smtClean="0"/>
              <a:pPr/>
              <a:t>‹#›</a:t>
            </a:fld>
            <a:endParaRPr lang="en-US"/>
          </a:p>
        </p:txBody>
      </p:sp>
    </p:spTree>
    <p:extLst>
      <p:ext uri="{BB962C8B-B14F-4D97-AF65-F5344CB8AC3E}">
        <p14:creationId xmlns:p14="http://schemas.microsoft.com/office/powerpoint/2010/main" val="205954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6E72E-4D3D-C733-22E7-FBCC947FD4B5}"/>
              </a:ext>
            </a:extLst>
          </p:cNvPr>
          <p:cNvSpPr>
            <a:spLocks noGrp="1"/>
          </p:cNvSpPr>
          <p:nvPr>
            <p:ph type="title"/>
          </p:nvPr>
        </p:nvSpPr>
        <p:spPr>
          <a:xfrm>
            <a:off x="322263" y="351434"/>
            <a:ext cx="11542712" cy="548679"/>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58DB5E4D-DDD6-1BF4-E206-43205EE9EC77}"/>
              </a:ext>
            </a:extLst>
          </p:cNvPr>
          <p:cNvSpPr>
            <a:spLocks noGrp="1"/>
          </p:cNvSpPr>
          <p:nvPr>
            <p:ph type="ftr" sz="quarter" idx="10"/>
          </p:nvPr>
        </p:nvSpPr>
        <p:spPr>
          <a:xfrm>
            <a:off x="320675" y="5638800"/>
            <a:ext cx="11544300" cy="361950"/>
          </a:xfrm>
        </p:spPr>
        <p:txBody>
          <a:bodyPr vert="horz" lIns="0" tIns="0" rIns="0" bIns="0" rtlCol="0" anchor="b">
            <a:noAutofit/>
          </a:bodyPr>
          <a:lstStyle>
            <a:lvl1pPr>
              <a:defRPr lang="en-US" smtClean="0"/>
            </a:lvl1pPr>
          </a:lstStyle>
          <a:p>
            <a:r>
              <a:rPr lang="en-US"/>
              <a:t>Source Notes Here</a:t>
            </a:r>
          </a:p>
        </p:txBody>
      </p:sp>
      <p:sp>
        <p:nvSpPr>
          <p:cNvPr id="4" name="Slide Number Placeholder 3">
            <a:extLst>
              <a:ext uri="{FF2B5EF4-FFF2-40B4-BE49-F238E27FC236}">
                <a16:creationId xmlns:a16="http://schemas.microsoft.com/office/drawing/2014/main" id="{EA381A34-A663-8AD5-3CF5-B2627C3CCC66}"/>
              </a:ext>
            </a:extLst>
          </p:cNvPr>
          <p:cNvSpPr>
            <a:spLocks noGrp="1"/>
          </p:cNvSpPr>
          <p:nvPr>
            <p:ph type="sldNum" sz="quarter" idx="11"/>
          </p:nvPr>
        </p:nvSpPr>
        <p:spPr/>
        <p:txBody>
          <a:bodyPr/>
          <a:lstStyle>
            <a:lvl1pPr algn="ctr">
              <a:defRPr/>
            </a:lvl1pPr>
          </a:lstStyle>
          <a:p>
            <a:fld id="{FD814145-5B10-4F3F-A6BF-3641B91211CF}" type="slidenum">
              <a:rPr lang="en-US" smtClean="0"/>
              <a:pPr/>
              <a:t>‹#›</a:t>
            </a:fld>
            <a:endParaRPr lang="en-US"/>
          </a:p>
        </p:txBody>
      </p:sp>
      <p:sp>
        <p:nvSpPr>
          <p:cNvPr id="8" name="Text Placeholder 58">
            <a:extLst>
              <a:ext uri="{FF2B5EF4-FFF2-40B4-BE49-F238E27FC236}">
                <a16:creationId xmlns:a16="http://schemas.microsoft.com/office/drawing/2014/main" id="{98E7C202-4802-3910-10EE-FA7201454519}"/>
              </a:ext>
            </a:extLst>
          </p:cNvPr>
          <p:cNvSpPr>
            <a:spLocks noGrp="1"/>
          </p:cNvSpPr>
          <p:nvPr>
            <p:ph type="body" sz="quarter" idx="27"/>
          </p:nvPr>
        </p:nvSpPr>
        <p:spPr>
          <a:xfrm>
            <a:off x="320676" y="1089025"/>
            <a:ext cx="11544300" cy="4359275"/>
          </a:xfr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627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6E72E-4D3D-C733-22E7-FBCC947FD4B5}"/>
              </a:ext>
            </a:extLst>
          </p:cNvPr>
          <p:cNvSpPr>
            <a:spLocks noGrp="1"/>
          </p:cNvSpPr>
          <p:nvPr>
            <p:ph type="title"/>
          </p:nvPr>
        </p:nvSpPr>
        <p:spPr>
          <a:xfrm>
            <a:off x="322263" y="351434"/>
            <a:ext cx="11542712" cy="548679"/>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58DB5E4D-DDD6-1BF4-E206-43205EE9EC77}"/>
              </a:ext>
            </a:extLst>
          </p:cNvPr>
          <p:cNvSpPr>
            <a:spLocks noGrp="1"/>
          </p:cNvSpPr>
          <p:nvPr>
            <p:ph type="ftr" sz="quarter" idx="10"/>
          </p:nvPr>
        </p:nvSpPr>
        <p:spPr>
          <a:xfrm>
            <a:off x="320675" y="5638800"/>
            <a:ext cx="11544300" cy="361950"/>
          </a:xfrm>
        </p:spPr>
        <p:txBody>
          <a:bodyPr vert="horz" lIns="0" tIns="0" rIns="0" bIns="0" rtlCol="0" anchor="b">
            <a:noAutofit/>
          </a:bodyPr>
          <a:lstStyle>
            <a:lvl1pPr>
              <a:defRPr lang="en-US" smtClean="0"/>
            </a:lvl1pPr>
          </a:lstStyle>
          <a:p>
            <a:r>
              <a:rPr lang="en-US"/>
              <a:t>Source Notes Here</a:t>
            </a:r>
          </a:p>
        </p:txBody>
      </p:sp>
      <p:sp>
        <p:nvSpPr>
          <p:cNvPr id="4" name="Slide Number Placeholder 3">
            <a:extLst>
              <a:ext uri="{FF2B5EF4-FFF2-40B4-BE49-F238E27FC236}">
                <a16:creationId xmlns:a16="http://schemas.microsoft.com/office/drawing/2014/main" id="{EA381A34-A663-8AD5-3CF5-B2627C3CCC66}"/>
              </a:ext>
            </a:extLst>
          </p:cNvPr>
          <p:cNvSpPr>
            <a:spLocks noGrp="1"/>
          </p:cNvSpPr>
          <p:nvPr>
            <p:ph type="sldNum" sz="quarter" idx="11"/>
          </p:nvPr>
        </p:nvSpPr>
        <p:spPr/>
        <p:txBody>
          <a:bodyPr/>
          <a:lstStyle>
            <a:lvl1pPr algn="ctr">
              <a:defRPr/>
            </a:lvl1pPr>
          </a:lstStyle>
          <a:p>
            <a:fld id="{FD814145-5B10-4F3F-A6BF-3641B91211CF}" type="slidenum">
              <a:rPr lang="en-US" smtClean="0"/>
              <a:pPr/>
              <a:t>‹#›</a:t>
            </a:fld>
            <a:endParaRPr lang="en-US"/>
          </a:p>
        </p:txBody>
      </p:sp>
      <p:sp>
        <p:nvSpPr>
          <p:cNvPr id="9" name="Text Placeholder 8">
            <a:extLst>
              <a:ext uri="{FF2B5EF4-FFF2-40B4-BE49-F238E27FC236}">
                <a16:creationId xmlns:a16="http://schemas.microsoft.com/office/drawing/2014/main" id="{32079E14-0675-949F-14E0-3CE8F93AB743}"/>
              </a:ext>
            </a:extLst>
          </p:cNvPr>
          <p:cNvSpPr>
            <a:spLocks noGrp="1"/>
          </p:cNvSpPr>
          <p:nvPr>
            <p:ph type="body" sz="quarter" idx="13"/>
          </p:nvPr>
        </p:nvSpPr>
        <p:spPr>
          <a:xfrm>
            <a:off x="320675" y="1089025"/>
            <a:ext cx="11550650" cy="246221"/>
          </a:xfrm>
        </p:spPr>
        <p:txBody>
          <a:bodyPr>
            <a:noAutofit/>
          </a:bodyPr>
          <a:lstStyle>
            <a:lvl1pPr marL="0" indent="0">
              <a:buNone/>
              <a:defRPr sz="1600">
                <a:solidFill>
                  <a:schemeClr val="accent3"/>
                </a:solidFill>
              </a:defRPr>
            </a:lvl1pPr>
            <a:lvl2pPr marL="182880" indent="0">
              <a:buNone/>
              <a:defRPr>
                <a:solidFill>
                  <a:schemeClr val="accent3"/>
                </a:solidFill>
              </a:defRPr>
            </a:lvl2pPr>
            <a:lvl3pPr marL="365760" indent="0">
              <a:buNone/>
              <a:defRPr>
                <a:solidFill>
                  <a:schemeClr val="accent3"/>
                </a:solidFill>
              </a:defRPr>
            </a:lvl3pPr>
            <a:lvl4pPr marL="548640" indent="0">
              <a:buNone/>
              <a:defRPr>
                <a:solidFill>
                  <a:schemeClr val="accent3"/>
                </a:solidFill>
              </a:defRPr>
            </a:lvl4pPr>
            <a:lvl5pPr marL="731520" indent="0">
              <a:buNone/>
              <a:defRPr>
                <a:solidFill>
                  <a:schemeClr val="accent3"/>
                </a:solidFill>
              </a:defRPr>
            </a:lvl5pPr>
          </a:lstStyle>
          <a:p>
            <a:pPr lvl="0"/>
            <a:r>
              <a:rPr lang="en-US"/>
              <a:t>Click to edit Master text styles</a:t>
            </a:r>
          </a:p>
        </p:txBody>
      </p:sp>
      <p:sp>
        <p:nvSpPr>
          <p:cNvPr id="13" name="Text Placeholder 58">
            <a:extLst>
              <a:ext uri="{FF2B5EF4-FFF2-40B4-BE49-F238E27FC236}">
                <a16:creationId xmlns:a16="http://schemas.microsoft.com/office/drawing/2014/main" id="{463787DC-ED86-8DE2-472F-D9DF9968124E}"/>
              </a:ext>
            </a:extLst>
          </p:cNvPr>
          <p:cNvSpPr>
            <a:spLocks noGrp="1"/>
          </p:cNvSpPr>
          <p:nvPr>
            <p:ph type="body" sz="quarter" idx="27"/>
          </p:nvPr>
        </p:nvSpPr>
        <p:spPr>
          <a:xfrm>
            <a:off x="320676" y="1552575"/>
            <a:ext cx="11544300" cy="3895725"/>
          </a:xfr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99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1" userDrawn="1">
          <p15:clr>
            <a:srgbClr val="FBAE40"/>
          </p15:clr>
        </p15:guide>
        <p15:guide id="2" orient="horz" pos="97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534A1B2-187C-B019-BC3C-910C0ABF33B0}"/>
              </a:ext>
            </a:extLst>
          </p:cNvPr>
          <p:cNvSpPr/>
          <p:nvPr userDrawn="1"/>
        </p:nvSpPr>
        <p:spPr>
          <a:xfrm>
            <a:off x="2990563" y="0"/>
            <a:ext cx="9201437"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A381A34-A663-8AD5-3CF5-B2627C3CCC66}"/>
              </a:ext>
            </a:extLst>
          </p:cNvPr>
          <p:cNvSpPr>
            <a:spLocks noGrp="1"/>
          </p:cNvSpPr>
          <p:nvPr>
            <p:ph type="sldNum" sz="quarter" idx="11"/>
          </p:nvPr>
        </p:nvSpPr>
        <p:spPr>
          <a:xfrm>
            <a:off x="11637750" y="6242432"/>
            <a:ext cx="230400" cy="223560"/>
          </a:xfrm>
        </p:spPr>
        <p:txBody>
          <a:bodyPr/>
          <a:lstStyle>
            <a:lvl1pPr algn="ctr">
              <a:defRPr>
                <a:solidFill>
                  <a:schemeClr val="bg1"/>
                </a:solidFill>
              </a:defRPr>
            </a:lvl1pPr>
          </a:lstStyle>
          <a:p>
            <a:fld id="{FD814145-5B10-4F3F-A6BF-3641B91211CF}" type="slidenum">
              <a:rPr lang="en-US" smtClean="0"/>
              <a:pPr/>
              <a:t>‹#›</a:t>
            </a:fld>
            <a:endParaRPr lang="en-US"/>
          </a:p>
        </p:txBody>
      </p:sp>
      <p:sp>
        <p:nvSpPr>
          <p:cNvPr id="63" name="Rectangle 62">
            <a:extLst>
              <a:ext uri="{FF2B5EF4-FFF2-40B4-BE49-F238E27FC236}">
                <a16:creationId xmlns:a16="http://schemas.microsoft.com/office/drawing/2014/main" id="{CBDE36F0-808D-8CA9-7EB8-9A67A3FB5FC8}"/>
              </a:ext>
            </a:extLst>
          </p:cNvPr>
          <p:cNvSpPr/>
          <p:nvPr userDrawn="1"/>
        </p:nvSpPr>
        <p:spPr>
          <a:xfrm>
            <a:off x="0" y="0"/>
            <a:ext cx="2990563"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6E72E-4D3D-C733-22E7-FBCC947FD4B5}"/>
              </a:ext>
            </a:extLst>
          </p:cNvPr>
          <p:cNvSpPr>
            <a:spLocks noGrp="1"/>
          </p:cNvSpPr>
          <p:nvPr>
            <p:ph type="title" hasCustomPrompt="1"/>
          </p:nvPr>
        </p:nvSpPr>
        <p:spPr>
          <a:xfrm>
            <a:off x="322263" y="4899025"/>
            <a:ext cx="2261280" cy="548679"/>
          </a:xfrm>
        </p:spPr>
        <p:txBody>
          <a:bodyPr/>
          <a:lstStyle>
            <a:lvl1pPr>
              <a:defRPr sz="4000"/>
            </a:lvl1pPr>
          </a:lstStyle>
          <a:p>
            <a:r>
              <a:rPr lang="en-US"/>
              <a:t>Agenda</a:t>
            </a:r>
          </a:p>
        </p:txBody>
      </p:sp>
      <p:pic>
        <p:nvPicPr>
          <p:cNvPr id="72" name="Graphic 71">
            <a:extLst>
              <a:ext uri="{FF2B5EF4-FFF2-40B4-BE49-F238E27FC236}">
                <a16:creationId xmlns:a16="http://schemas.microsoft.com/office/drawing/2014/main" id="{380F4892-ED6F-5405-5BB6-B13A9A5189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0675" y="6193154"/>
            <a:ext cx="1708150" cy="312347"/>
          </a:xfrm>
          <a:prstGeom prst="rect">
            <a:avLst/>
          </a:prstGeom>
        </p:spPr>
      </p:pic>
      <p:sp>
        <p:nvSpPr>
          <p:cNvPr id="3" name="Footer Placeholder 2">
            <a:extLst>
              <a:ext uri="{FF2B5EF4-FFF2-40B4-BE49-F238E27FC236}">
                <a16:creationId xmlns:a16="http://schemas.microsoft.com/office/drawing/2014/main" id="{C75AA060-F022-EA69-F1EB-CD0F6DE81427}"/>
              </a:ext>
            </a:extLst>
          </p:cNvPr>
          <p:cNvSpPr>
            <a:spLocks noGrp="1"/>
          </p:cNvSpPr>
          <p:nvPr>
            <p:ph type="ftr" sz="quarter" idx="10"/>
          </p:nvPr>
        </p:nvSpPr>
        <p:spPr>
          <a:xfrm>
            <a:off x="3299264" y="6183557"/>
            <a:ext cx="7940235" cy="331543"/>
          </a:xfrm>
        </p:spPr>
        <p:txBody>
          <a:bodyPr vert="horz" lIns="0" tIns="0" rIns="0" bIns="0" rtlCol="0" anchor="b">
            <a:noAutofit/>
          </a:bodyPr>
          <a:lstStyle>
            <a:lvl1pPr>
              <a:defRPr lang="en-US" smtClean="0">
                <a:solidFill>
                  <a:schemeClr val="bg1"/>
                </a:solidFill>
              </a:defRPr>
            </a:lvl1pPr>
          </a:lstStyle>
          <a:p>
            <a:r>
              <a:rPr lang="en-US"/>
              <a:t>Source Notes Here</a:t>
            </a:r>
          </a:p>
        </p:txBody>
      </p:sp>
      <p:sp>
        <p:nvSpPr>
          <p:cNvPr id="7" name="Table Placeholder 6">
            <a:extLst>
              <a:ext uri="{FF2B5EF4-FFF2-40B4-BE49-F238E27FC236}">
                <a16:creationId xmlns:a16="http://schemas.microsoft.com/office/drawing/2014/main" id="{1E4736CE-32A8-2240-2CA1-6D9687B63529}"/>
              </a:ext>
            </a:extLst>
          </p:cNvPr>
          <p:cNvSpPr>
            <a:spLocks noGrp="1"/>
          </p:cNvSpPr>
          <p:nvPr>
            <p:ph type="tbl" sz="quarter" idx="12"/>
          </p:nvPr>
        </p:nvSpPr>
        <p:spPr>
          <a:xfrm>
            <a:off x="3312826" y="469900"/>
            <a:ext cx="8555324" cy="5370513"/>
          </a:xfrm>
        </p:spPr>
        <p:txBody>
          <a:bodyPr/>
          <a:lstStyle/>
          <a:p>
            <a:endParaRPr lang="en-US"/>
          </a:p>
        </p:txBody>
      </p:sp>
      <p:sp>
        <p:nvSpPr>
          <p:cNvPr id="12" name="Picture Placeholder 11">
            <a:extLst>
              <a:ext uri="{FF2B5EF4-FFF2-40B4-BE49-F238E27FC236}">
                <a16:creationId xmlns:a16="http://schemas.microsoft.com/office/drawing/2014/main" id="{A38192AB-806F-32F5-3510-6DB0933477E4}"/>
              </a:ext>
            </a:extLst>
          </p:cNvPr>
          <p:cNvSpPr>
            <a:spLocks noGrp="1"/>
          </p:cNvSpPr>
          <p:nvPr>
            <p:ph type="pic" sz="quarter" idx="13"/>
          </p:nvPr>
        </p:nvSpPr>
        <p:spPr>
          <a:xfrm>
            <a:off x="-3174" y="0"/>
            <a:ext cx="2586039" cy="4433888"/>
          </a:xfrm>
          <a:custGeom>
            <a:avLst/>
            <a:gdLst>
              <a:gd name="connsiteX0" fmla="*/ 0 w 2586039"/>
              <a:gd name="connsiteY0" fmla="*/ 0 h 4433888"/>
              <a:gd name="connsiteX1" fmla="*/ 369095 w 2586039"/>
              <a:gd name="connsiteY1" fmla="*/ 0 h 4433888"/>
              <a:gd name="connsiteX2" fmla="*/ 2586039 w 2586039"/>
              <a:gd name="connsiteY2" fmla="*/ 2216944 h 4433888"/>
              <a:gd name="connsiteX3" fmla="*/ 2586038 w 2586039"/>
              <a:gd name="connsiteY3" fmla="*/ 2216944 h 4433888"/>
              <a:gd name="connsiteX4" fmla="*/ 369094 w 2586039"/>
              <a:gd name="connsiteY4" fmla="*/ 4433888 h 4433888"/>
              <a:gd name="connsiteX5" fmla="*/ 0 w 2586039"/>
              <a:gd name="connsiteY5" fmla="*/ 4433887 h 443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6039" h="4433888">
                <a:moveTo>
                  <a:pt x="0" y="0"/>
                </a:moveTo>
                <a:lnTo>
                  <a:pt x="369095" y="0"/>
                </a:lnTo>
                <a:cubicBezTo>
                  <a:pt x="1593479" y="0"/>
                  <a:pt x="2586039" y="992560"/>
                  <a:pt x="2586039" y="2216944"/>
                </a:cubicBezTo>
                <a:lnTo>
                  <a:pt x="2586038" y="2216944"/>
                </a:lnTo>
                <a:cubicBezTo>
                  <a:pt x="2586038" y="3441328"/>
                  <a:pt x="1593478" y="4433888"/>
                  <a:pt x="369094" y="4433888"/>
                </a:cubicBezTo>
                <a:lnTo>
                  <a:pt x="0" y="4433887"/>
                </a:lnTo>
                <a:close/>
              </a:path>
            </a:pathLst>
          </a:custGeom>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1449250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No Photo)">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534A1B2-187C-B019-BC3C-910C0ABF33B0}"/>
              </a:ext>
            </a:extLst>
          </p:cNvPr>
          <p:cNvSpPr/>
          <p:nvPr userDrawn="1"/>
        </p:nvSpPr>
        <p:spPr>
          <a:xfrm>
            <a:off x="2990563" y="0"/>
            <a:ext cx="9201437"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A381A34-A663-8AD5-3CF5-B2627C3CCC66}"/>
              </a:ext>
            </a:extLst>
          </p:cNvPr>
          <p:cNvSpPr>
            <a:spLocks noGrp="1"/>
          </p:cNvSpPr>
          <p:nvPr>
            <p:ph type="sldNum" sz="quarter" idx="11"/>
          </p:nvPr>
        </p:nvSpPr>
        <p:spPr>
          <a:xfrm>
            <a:off x="11637750" y="6242432"/>
            <a:ext cx="230400" cy="223560"/>
          </a:xfrm>
        </p:spPr>
        <p:txBody>
          <a:bodyPr/>
          <a:lstStyle>
            <a:lvl1pPr algn="ctr">
              <a:defRPr>
                <a:solidFill>
                  <a:schemeClr val="bg1"/>
                </a:solidFill>
              </a:defRPr>
            </a:lvl1pPr>
          </a:lstStyle>
          <a:p>
            <a:fld id="{FD814145-5B10-4F3F-A6BF-3641B91211CF}" type="slidenum">
              <a:rPr lang="en-US" smtClean="0"/>
              <a:pPr/>
              <a:t>‹#›</a:t>
            </a:fld>
            <a:endParaRPr lang="en-US"/>
          </a:p>
        </p:txBody>
      </p:sp>
      <p:sp>
        <p:nvSpPr>
          <p:cNvPr id="63" name="Rectangle 62">
            <a:extLst>
              <a:ext uri="{FF2B5EF4-FFF2-40B4-BE49-F238E27FC236}">
                <a16:creationId xmlns:a16="http://schemas.microsoft.com/office/drawing/2014/main" id="{CBDE36F0-808D-8CA9-7EB8-9A67A3FB5FC8}"/>
              </a:ext>
            </a:extLst>
          </p:cNvPr>
          <p:cNvSpPr/>
          <p:nvPr userDrawn="1"/>
        </p:nvSpPr>
        <p:spPr>
          <a:xfrm>
            <a:off x="0" y="0"/>
            <a:ext cx="2990563"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6E72E-4D3D-C733-22E7-FBCC947FD4B5}"/>
              </a:ext>
            </a:extLst>
          </p:cNvPr>
          <p:cNvSpPr>
            <a:spLocks noGrp="1"/>
          </p:cNvSpPr>
          <p:nvPr>
            <p:ph type="title" hasCustomPrompt="1"/>
          </p:nvPr>
        </p:nvSpPr>
        <p:spPr>
          <a:xfrm>
            <a:off x="322263" y="4899025"/>
            <a:ext cx="2261280" cy="548679"/>
          </a:xfrm>
        </p:spPr>
        <p:txBody>
          <a:bodyPr/>
          <a:lstStyle>
            <a:lvl1pPr>
              <a:defRPr sz="4000"/>
            </a:lvl1pPr>
          </a:lstStyle>
          <a:p>
            <a:r>
              <a:rPr lang="en-US"/>
              <a:t>Agenda</a:t>
            </a:r>
          </a:p>
        </p:txBody>
      </p:sp>
      <p:pic>
        <p:nvPicPr>
          <p:cNvPr id="72" name="Graphic 71">
            <a:extLst>
              <a:ext uri="{FF2B5EF4-FFF2-40B4-BE49-F238E27FC236}">
                <a16:creationId xmlns:a16="http://schemas.microsoft.com/office/drawing/2014/main" id="{380F4892-ED6F-5405-5BB6-B13A9A5189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0675" y="6193154"/>
            <a:ext cx="1708150" cy="312347"/>
          </a:xfrm>
          <a:prstGeom prst="rect">
            <a:avLst/>
          </a:prstGeom>
        </p:spPr>
      </p:pic>
      <p:sp>
        <p:nvSpPr>
          <p:cNvPr id="3" name="Footer Placeholder 2">
            <a:extLst>
              <a:ext uri="{FF2B5EF4-FFF2-40B4-BE49-F238E27FC236}">
                <a16:creationId xmlns:a16="http://schemas.microsoft.com/office/drawing/2014/main" id="{C75AA060-F022-EA69-F1EB-CD0F6DE81427}"/>
              </a:ext>
            </a:extLst>
          </p:cNvPr>
          <p:cNvSpPr>
            <a:spLocks noGrp="1"/>
          </p:cNvSpPr>
          <p:nvPr>
            <p:ph type="ftr" sz="quarter" idx="10"/>
          </p:nvPr>
        </p:nvSpPr>
        <p:spPr>
          <a:xfrm>
            <a:off x="3299264" y="6183557"/>
            <a:ext cx="7940235" cy="331543"/>
          </a:xfrm>
        </p:spPr>
        <p:txBody>
          <a:bodyPr vert="horz" lIns="0" tIns="0" rIns="0" bIns="0" rtlCol="0" anchor="b">
            <a:noAutofit/>
          </a:bodyPr>
          <a:lstStyle>
            <a:lvl1pPr>
              <a:defRPr lang="en-US" smtClean="0">
                <a:solidFill>
                  <a:schemeClr val="bg1"/>
                </a:solidFill>
              </a:defRPr>
            </a:lvl1pPr>
          </a:lstStyle>
          <a:p>
            <a:r>
              <a:rPr lang="en-US"/>
              <a:t>Source Notes Here</a:t>
            </a:r>
          </a:p>
        </p:txBody>
      </p:sp>
      <p:sp>
        <p:nvSpPr>
          <p:cNvPr id="7" name="Table Placeholder 6">
            <a:extLst>
              <a:ext uri="{FF2B5EF4-FFF2-40B4-BE49-F238E27FC236}">
                <a16:creationId xmlns:a16="http://schemas.microsoft.com/office/drawing/2014/main" id="{1E4736CE-32A8-2240-2CA1-6D9687B63529}"/>
              </a:ext>
            </a:extLst>
          </p:cNvPr>
          <p:cNvSpPr>
            <a:spLocks noGrp="1"/>
          </p:cNvSpPr>
          <p:nvPr>
            <p:ph type="tbl" sz="quarter" idx="12"/>
          </p:nvPr>
        </p:nvSpPr>
        <p:spPr>
          <a:xfrm>
            <a:off x="3312826" y="469900"/>
            <a:ext cx="8555324" cy="5370513"/>
          </a:xfrm>
        </p:spPr>
        <p:txBody>
          <a:bodyPr/>
          <a:lstStyle/>
          <a:p>
            <a:endParaRPr lang="en-US"/>
          </a:p>
        </p:txBody>
      </p:sp>
      <p:sp>
        <p:nvSpPr>
          <p:cNvPr id="8" name="Freeform: Shape 7">
            <a:extLst>
              <a:ext uri="{FF2B5EF4-FFF2-40B4-BE49-F238E27FC236}">
                <a16:creationId xmlns:a16="http://schemas.microsoft.com/office/drawing/2014/main" id="{75930113-3312-6B70-3904-87688704AEF0}"/>
              </a:ext>
            </a:extLst>
          </p:cNvPr>
          <p:cNvSpPr/>
          <p:nvPr userDrawn="1"/>
        </p:nvSpPr>
        <p:spPr>
          <a:xfrm rot="5400000">
            <a:off x="-927101" y="923927"/>
            <a:ext cx="4433888" cy="2586035"/>
          </a:xfrm>
          <a:custGeom>
            <a:avLst/>
            <a:gdLst>
              <a:gd name="connsiteX0" fmla="*/ 0 w 4433888"/>
              <a:gd name="connsiteY0" fmla="*/ 2586035 h 2586035"/>
              <a:gd name="connsiteX1" fmla="*/ 0 w 4433888"/>
              <a:gd name="connsiteY1" fmla="*/ 2216944 h 2586035"/>
              <a:gd name="connsiteX2" fmla="*/ 2216944 w 4433888"/>
              <a:gd name="connsiteY2" fmla="*/ 0 h 2586035"/>
              <a:gd name="connsiteX3" fmla="*/ 4433888 w 4433888"/>
              <a:gd name="connsiteY3" fmla="*/ 2216944 h 2586035"/>
              <a:gd name="connsiteX4" fmla="*/ 4433888 w 4433888"/>
              <a:gd name="connsiteY4" fmla="*/ 2586035 h 2586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3888" h="2586035">
                <a:moveTo>
                  <a:pt x="0" y="2586035"/>
                </a:moveTo>
                <a:lnTo>
                  <a:pt x="0" y="2216944"/>
                </a:lnTo>
                <a:cubicBezTo>
                  <a:pt x="0" y="992560"/>
                  <a:pt x="992560" y="0"/>
                  <a:pt x="2216944" y="0"/>
                </a:cubicBezTo>
                <a:cubicBezTo>
                  <a:pt x="3441328" y="0"/>
                  <a:pt x="4433888" y="992560"/>
                  <a:pt x="4433888" y="2216944"/>
                </a:cubicBezTo>
                <a:lnTo>
                  <a:pt x="4433888" y="2586035"/>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46235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r">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FCC400EC-F8B8-E046-7AD0-F4874E54A9DA}"/>
              </a:ext>
            </a:extLst>
          </p:cNvPr>
          <p:cNvSpPr/>
          <p:nvPr userDrawn="1"/>
        </p:nvSpPr>
        <p:spPr>
          <a:xfrm>
            <a:off x="0" y="1641770"/>
            <a:ext cx="12192000" cy="5216230"/>
          </a:xfrm>
          <a:custGeom>
            <a:avLst/>
            <a:gdLst>
              <a:gd name="connsiteX0" fmla="*/ 6113495 w 12226988"/>
              <a:gd name="connsiteY0" fmla="*/ 0 h 5216230"/>
              <a:gd name="connsiteX1" fmla="*/ 12006456 w 12226988"/>
              <a:gd name="connsiteY1" fmla="*/ 2175700 h 5216230"/>
              <a:gd name="connsiteX2" fmla="*/ 12226988 w 12226988"/>
              <a:gd name="connsiteY2" fmla="*/ 2371091 h 5216230"/>
              <a:gd name="connsiteX3" fmla="*/ 12226988 w 12226988"/>
              <a:gd name="connsiteY3" fmla="*/ 5216230 h 5216230"/>
              <a:gd name="connsiteX4" fmla="*/ 0 w 12226988"/>
              <a:gd name="connsiteY4" fmla="*/ 5216230 h 5216230"/>
              <a:gd name="connsiteX5" fmla="*/ 0 w 12226988"/>
              <a:gd name="connsiteY5" fmla="*/ 2371092 h 5216230"/>
              <a:gd name="connsiteX6" fmla="*/ 220533 w 12226988"/>
              <a:gd name="connsiteY6" fmla="*/ 2175700 h 5216230"/>
              <a:gd name="connsiteX7" fmla="*/ 6113495 w 12226988"/>
              <a:gd name="connsiteY7" fmla="*/ 0 h 521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6988" h="5216230">
                <a:moveTo>
                  <a:pt x="6113495" y="0"/>
                </a:moveTo>
                <a:cubicBezTo>
                  <a:pt x="8363186" y="0"/>
                  <a:pt x="10421529" y="819256"/>
                  <a:pt x="12006456" y="2175700"/>
                </a:cubicBezTo>
                <a:lnTo>
                  <a:pt x="12226988" y="2371091"/>
                </a:lnTo>
                <a:lnTo>
                  <a:pt x="12226988" y="5216230"/>
                </a:lnTo>
                <a:lnTo>
                  <a:pt x="0" y="5216230"/>
                </a:lnTo>
                <a:lnTo>
                  <a:pt x="0" y="2371092"/>
                </a:lnTo>
                <a:lnTo>
                  <a:pt x="220533" y="2175700"/>
                </a:lnTo>
                <a:cubicBezTo>
                  <a:pt x="1805461" y="819256"/>
                  <a:pt x="3863804" y="0"/>
                  <a:pt x="6113495" y="0"/>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9" name="Rectangle 118">
            <a:extLst>
              <a:ext uri="{FF2B5EF4-FFF2-40B4-BE49-F238E27FC236}">
                <a16:creationId xmlns:a16="http://schemas.microsoft.com/office/drawing/2014/main" id="{3499DCC3-9BF4-CCA4-1D9E-4D537517D621}"/>
              </a:ext>
            </a:extLst>
          </p:cNvPr>
          <p:cNvSpPr/>
          <p:nvPr userDrawn="1"/>
        </p:nvSpPr>
        <p:spPr>
          <a:xfrm>
            <a:off x="0" y="6223000"/>
            <a:ext cx="12192000" cy="635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 name="Graphic 119">
            <a:extLst>
              <a:ext uri="{FF2B5EF4-FFF2-40B4-BE49-F238E27FC236}">
                <a16:creationId xmlns:a16="http://schemas.microsoft.com/office/drawing/2014/main" id="{54438592-8F86-72E6-1415-2282BED0AC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0675" y="6384327"/>
            <a:ext cx="1708150" cy="312347"/>
          </a:xfrm>
          <a:prstGeom prst="rect">
            <a:avLst/>
          </a:prstGeom>
        </p:spPr>
      </p:pic>
      <p:sp>
        <p:nvSpPr>
          <p:cNvPr id="15" name="Rectangle 14">
            <a:extLst>
              <a:ext uri="{FF2B5EF4-FFF2-40B4-BE49-F238E27FC236}">
                <a16:creationId xmlns:a16="http://schemas.microsoft.com/office/drawing/2014/main" id="{C817DFA0-18E3-9F33-F445-FEFFC7FA4293}"/>
              </a:ext>
            </a:extLst>
          </p:cNvPr>
          <p:cNvSpPr/>
          <p:nvPr userDrawn="1"/>
        </p:nvSpPr>
        <p:spPr>
          <a:xfrm>
            <a:off x="320675" y="1089025"/>
            <a:ext cx="11542712" cy="4359275"/>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6E72E-4D3D-C733-22E7-FBCC947FD4B5}"/>
              </a:ext>
            </a:extLst>
          </p:cNvPr>
          <p:cNvSpPr>
            <a:spLocks noGrp="1"/>
          </p:cNvSpPr>
          <p:nvPr>
            <p:ph type="title"/>
          </p:nvPr>
        </p:nvSpPr>
        <p:spPr>
          <a:xfrm>
            <a:off x="322263" y="351434"/>
            <a:ext cx="11542712" cy="548679"/>
          </a:xfrm>
        </p:spPr>
        <p:txBody>
          <a:bodyPr/>
          <a:lstStyle>
            <a:lvl1pPr>
              <a:defRPr>
                <a:solidFill>
                  <a:schemeClr val="accent1"/>
                </a:solidFill>
              </a:defRPr>
            </a:lvl1pPr>
          </a:lstStyle>
          <a:p>
            <a:r>
              <a:rPr lang="en-US"/>
              <a:t>Click to edit Master title style</a:t>
            </a:r>
          </a:p>
        </p:txBody>
      </p:sp>
      <p:sp>
        <p:nvSpPr>
          <p:cNvPr id="6" name="Content Placeholder 5">
            <a:extLst>
              <a:ext uri="{FF2B5EF4-FFF2-40B4-BE49-F238E27FC236}">
                <a16:creationId xmlns:a16="http://schemas.microsoft.com/office/drawing/2014/main" id="{EE75864D-0CB1-8EE8-7D21-05B606C7B3E0}"/>
              </a:ext>
            </a:extLst>
          </p:cNvPr>
          <p:cNvSpPr>
            <a:spLocks noGrp="1"/>
          </p:cNvSpPr>
          <p:nvPr>
            <p:ph sz="quarter" idx="12"/>
          </p:nvPr>
        </p:nvSpPr>
        <p:spPr>
          <a:xfrm>
            <a:off x="581504" y="1840895"/>
            <a:ext cx="3409926" cy="3381832"/>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buChar char="○"/>
            </a:pPr>
            <a:r>
              <a:rPr lang="en-US"/>
              <a:t>Second level</a:t>
            </a:r>
          </a:p>
          <a:p>
            <a:pPr lvl="2">
              <a:buFont typeface="Trebuchet MS" panose="020B0603020202020204" pitchFamily="34" charset="0"/>
              <a:buChar char="–"/>
            </a:pPr>
            <a:r>
              <a:rPr lang="en-US"/>
              <a:t>Third level</a:t>
            </a:r>
          </a:p>
          <a:p>
            <a:pPr lvl="3">
              <a:buChar char="›"/>
            </a:pPr>
            <a:r>
              <a:rPr lang="en-US"/>
              <a:t>Fourth level</a:t>
            </a:r>
          </a:p>
          <a:p>
            <a:pPr lvl="4">
              <a:buChar char="▪"/>
            </a:pPr>
            <a:r>
              <a:rPr lang="en-US"/>
              <a:t>Fifth level</a:t>
            </a:r>
          </a:p>
        </p:txBody>
      </p:sp>
      <p:sp>
        <p:nvSpPr>
          <p:cNvPr id="16" name="Text Placeholder 15">
            <a:extLst>
              <a:ext uri="{FF2B5EF4-FFF2-40B4-BE49-F238E27FC236}">
                <a16:creationId xmlns:a16="http://schemas.microsoft.com/office/drawing/2014/main" id="{175EA24C-D6BD-12A2-8B82-6D54E2FA344D}"/>
              </a:ext>
            </a:extLst>
          </p:cNvPr>
          <p:cNvSpPr>
            <a:spLocks noGrp="1"/>
          </p:cNvSpPr>
          <p:nvPr userDrawn="1">
            <p:ph type="body" sz="quarter" idx="15"/>
          </p:nvPr>
        </p:nvSpPr>
        <p:spPr>
          <a:xfrm>
            <a:off x="583091" y="1314598"/>
            <a:ext cx="3408381" cy="330200"/>
          </a:xfrm>
        </p:spPr>
        <p:txBody>
          <a:bodyPr anchor="ctr"/>
          <a:lstStyle>
            <a:lvl1pPr marL="0" indent="0" algn="l">
              <a:spcBef>
                <a:spcPts val="0"/>
              </a:spcBef>
              <a:buNone/>
              <a:defRPr b="1">
                <a:solidFill>
                  <a:schemeClr val="accent1"/>
                </a:solidFill>
              </a:defRPr>
            </a:lvl1pPr>
          </a:lstStyle>
          <a:p>
            <a:pPr lvl="0"/>
            <a:endParaRPr lang="en-US"/>
          </a:p>
        </p:txBody>
      </p:sp>
      <p:sp>
        <p:nvSpPr>
          <p:cNvPr id="3" name="Footer Placeholder 2">
            <a:extLst>
              <a:ext uri="{FF2B5EF4-FFF2-40B4-BE49-F238E27FC236}">
                <a16:creationId xmlns:a16="http://schemas.microsoft.com/office/drawing/2014/main" id="{F45C2B62-4CD6-5DE8-BDB2-8CA6F78A81BC}"/>
              </a:ext>
            </a:extLst>
          </p:cNvPr>
          <p:cNvSpPr>
            <a:spLocks noGrp="1"/>
          </p:cNvSpPr>
          <p:nvPr userDrawn="1">
            <p:ph type="ftr" sz="quarter" idx="18"/>
          </p:nvPr>
        </p:nvSpPr>
        <p:spPr>
          <a:xfrm>
            <a:off x="320675" y="5638800"/>
            <a:ext cx="11544300" cy="361950"/>
          </a:xfrm>
        </p:spPr>
        <p:txBody>
          <a:bodyPr vert="horz" lIns="0" tIns="0" rIns="0" bIns="0" rtlCol="0" anchor="b">
            <a:noAutofit/>
          </a:bodyPr>
          <a:lstStyle>
            <a:lvl1pPr>
              <a:defRPr lang="en-US" smtClean="0"/>
            </a:lvl1pPr>
          </a:lstStyle>
          <a:p>
            <a:r>
              <a:rPr lang="en-US"/>
              <a:t>Source Notes Here</a:t>
            </a:r>
          </a:p>
        </p:txBody>
      </p:sp>
      <p:sp>
        <p:nvSpPr>
          <p:cNvPr id="33" name="Content Placeholder 5">
            <a:extLst>
              <a:ext uri="{FF2B5EF4-FFF2-40B4-BE49-F238E27FC236}">
                <a16:creationId xmlns:a16="http://schemas.microsoft.com/office/drawing/2014/main" id="{00E001CF-8D78-3B0D-B6F2-939B3024AB4A}"/>
              </a:ext>
            </a:extLst>
          </p:cNvPr>
          <p:cNvSpPr>
            <a:spLocks noGrp="1"/>
          </p:cNvSpPr>
          <p:nvPr>
            <p:ph sz="quarter" idx="19"/>
          </p:nvPr>
        </p:nvSpPr>
        <p:spPr>
          <a:xfrm>
            <a:off x="4328053" y="1840895"/>
            <a:ext cx="3504643" cy="3381832"/>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buChar char="○"/>
            </a:pPr>
            <a:r>
              <a:rPr lang="en-US"/>
              <a:t>Second level</a:t>
            </a:r>
          </a:p>
          <a:p>
            <a:pPr lvl="2">
              <a:buFont typeface="Trebuchet MS" panose="020B0603020202020204" pitchFamily="34" charset="0"/>
              <a:buChar char="–"/>
            </a:pPr>
            <a:r>
              <a:rPr lang="en-US"/>
              <a:t>Third level</a:t>
            </a:r>
          </a:p>
          <a:p>
            <a:pPr lvl="3">
              <a:buChar char="›"/>
            </a:pPr>
            <a:r>
              <a:rPr lang="en-US"/>
              <a:t>Fourth level</a:t>
            </a:r>
          </a:p>
          <a:p>
            <a:pPr lvl="4">
              <a:buChar char="▪"/>
            </a:pPr>
            <a:r>
              <a:rPr lang="en-US"/>
              <a:t>Fifth level</a:t>
            </a:r>
          </a:p>
        </p:txBody>
      </p:sp>
      <p:sp>
        <p:nvSpPr>
          <p:cNvPr id="34" name="Text Placeholder 15">
            <a:extLst>
              <a:ext uri="{FF2B5EF4-FFF2-40B4-BE49-F238E27FC236}">
                <a16:creationId xmlns:a16="http://schemas.microsoft.com/office/drawing/2014/main" id="{177D5118-7C50-D67E-369E-A4DD59FD6B2C}"/>
              </a:ext>
            </a:extLst>
          </p:cNvPr>
          <p:cNvSpPr>
            <a:spLocks noGrp="1"/>
          </p:cNvSpPr>
          <p:nvPr>
            <p:ph type="body" sz="quarter" idx="20"/>
          </p:nvPr>
        </p:nvSpPr>
        <p:spPr>
          <a:xfrm>
            <a:off x="4329641" y="1314598"/>
            <a:ext cx="3503055" cy="330200"/>
          </a:xfrm>
        </p:spPr>
        <p:txBody>
          <a:bodyPr anchor="ctr"/>
          <a:lstStyle>
            <a:lvl1pPr marL="0" indent="0" algn="l">
              <a:spcBef>
                <a:spcPts val="0"/>
              </a:spcBef>
              <a:buNone/>
              <a:defRPr b="1">
                <a:solidFill>
                  <a:schemeClr val="accent1"/>
                </a:solidFill>
              </a:defRPr>
            </a:lvl1pPr>
          </a:lstStyle>
          <a:p>
            <a:pPr lvl="0"/>
            <a:endParaRPr lang="en-US"/>
          </a:p>
        </p:txBody>
      </p:sp>
      <p:sp>
        <p:nvSpPr>
          <p:cNvPr id="35" name="Content Placeholder 5">
            <a:extLst>
              <a:ext uri="{FF2B5EF4-FFF2-40B4-BE49-F238E27FC236}">
                <a16:creationId xmlns:a16="http://schemas.microsoft.com/office/drawing/2014/main" id="{A9642B26-D54A-ED11-755F-41123A46278C}"/>
              </a:ext>
            </a:extLst>
          </p:cNvPr>
          <p:cNvSpPr>
            <a:spLocks noGrp="1"/>
          </p:cNvSpPr>
          <p:nvPr>
            <p:ph sz="quarter" idx="21"/>
          </p:nvPr>
        </p:nvSpPr>
        <p:spPr>
          <a:xfrm>
            <a:off x="8109029" y="1840895"/>
            <a:ext cx="3504643" cy="3381832"/>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buChar char="○"/>
            </a:pPr>
            <a:r>
              <a:rPr lang="en-US"/>
              <a:t>Second level</a:t>
            </a:r>
          </a:p>
          <a:p>
            <a:pPr lvl="2">
              <a:buFont typeface="Trebuchet MS" panose="020B0603020202020204" pitchFamily="34" charset="0"/>
              <a:buChar char="–"/>
            </a:pPr>
            <a:r>
              <a:rPr lang="en-US"/>
              <a:t>Third level</a:t>
            </a:r>
          </a:p>
          <a:p>
            <a:pPr lvl="3">
              <a:buChar char="›"/>
            </a:pPr>
            <a:r>
              <a:rPr lang="en-US"/>
              <a:t>Fourth level</a:t>
            </a:r>
          </a:p>
          <a:p>
            <a:pPr lvl="4">
              <a:buChar char="▪"/>
            </a:pPr>
            <a:r>
              <a:rPr lang="en-US"/>
              <a:t>Fifth level</a:t>
            </a:r>
          </a:p>
        </p:txBody>
      </p:sp>
      <p:sp>
        <p:nvSpPr>
          <p:cNvPr id="36" name="Text Placeholder 15">
            <a:extLst>
              <a:ext uri="{FF2B5EF4-FFF2-40B4-BE49-F238E27FC236}">
                <a16:creationId xmlns:a16="http://schemas.microsoft.com/office/drawing/2014/main" id="{543A845D-C72A-67E1-ECEF-26EC959DCDF1}"/>
              </a:ext>
            </a:extLst>
          </p:cNvPr>
          <p:cNvSpPr>
            <a:spLocks noGrp="1"/>
          </p:cNvSpPr>
          <p:nvPr>
            <p:ph type="body" sz="quarter" idx="22"/>
          </p:nvPr>
        </p:nvSpPr>
        <p:spPr>
          <a:xfrm>
            <a:off x="8110617" y="1314598"/>
            <a:ext cx="3503055" cy="330200"/>
          </a:xfrm>
        </p:spPr>
        <p:txBody>
          <a:bodyPr anchor="ctr"/>
          <a:lstStyle>
            <a:lvl1pPr marL="0" indent="0" algn="l">
              <a:spcBef>
                <a:spcPts val="0"/>
              </a:spcBef>
              <a:buNone/>
              <a:defRPr b="1">
                <a:solidFill>
                  <a:schemeClr val="accent1"/>
                </a:solidFill>
              </a:defRPr>
            </a:lvl1pPr>
          </a:lstStyle>
          <a:p>
            <a:pPr lvl="0"/>
            <a:endParaRPr lang="en-US"/>
          </a:p>
        </p:txBody>
      </p:sp>
      <p:pic>
        <p:nvPicPr>
          <p:cNvPr id="40" name="Graphic 39">
            <a:extLst>
              <a:ext uri="{FF2B5EF4-FFF2-40B4-BE49-F238E27FC236}">
                <a16:creationId xmlns:a16="http://schemas.microsoft.com/office/drawing/2014/main" id="{248EB77E-F01B-3258-1606-70A3D752127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2924"/>
          <a:stretch/>
        </p:blipFill>
        <p:spPr>
          <a:xfrm>
            <a:off x="11316502" y="6099634"/>
            <a:ext cx="561173" cy="758366"/>
          </a:xfrm>
          <a:prstGeom prst="rect">
            <a:avLst/>
          </a:prstGeom>
        </p:spPr>
      </p:pic>
      <p:sp>
        <p:nvSpPr>
          <p:cNvPr id="27" name="Slide Number Placeholder 3">
            <a:extLst>
              <a:ext uri="{FF2B5EF4-FFF2-40B4-BE49-F238E27FC236}">
                <a16:creationId xmlns:a16="http://schemas.microsoft.com/office/drawing/2014/main" id="{8AE5DADB-D4C8-83FE-28BF-10D845B95CD8}"/>
              </a:ext>
            </a:extLst>
          </p:cNvPr>
          <p:cNvSpPr>
            <a:spLocks noGrp="1"/>
          </p:cNvSpPr>
          <p:nvPr userDrawn="1">
            <p:ph type="sldNum" sz="quarter" idx="11"/>
          </p:nvPr>
        </p:nvSpPr>
        <p:spPr>
          <a:xfrm>
            <a:off x="11481888" y="6367037"/>
            <a:ext cx="230400" cy="223560"/>
          </a:xfrm>
        </p:spPr>
        <p:txBody>
          <a:bodyPr/>
          <a:lstStyle>
            <a:lvl1pPr algn="ctr">
              <a:defRPr/>
            </a:lvl1pPr>
          </a:lstStyle>
          <a:p>
            <a:fld id="{FD814145-5B10-4F3F-A6BF-3641B91211CF}" type="slidenum">
              <a:rPr lang="en-US" smtClean="0"/>
              <a:pPr/>
              <a:t>‹#›</a:t>
            </a:fld>
            <a:endParaRPr lang="en-US"/>
          </a:p>
        </p:txBody>
      </p:sp>
    </p:spTree>
    <p:extLst>
      <p:ext uri="{BB962C8B-B14F-4D97-AF65-F5344CB8AC3E}">
        <p14:creationId xmlns:p14="http://schemas.microsoft.com/office/powerpoint/2010/main" val="29533027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sv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29" Type="http://schemas.openxmlformats.org/officeDocument/2006/relationships/image" Target="../media/image2.sv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image" Target="../media/image1.png"/><Relationship Id="rId10" Type="http://schemas.openxmlformats.org/officeDocument/2006/relationships/slideLayout" Target="../slideLayouts/slideLayout14.xml"/><Relationship Id="rId19" Type="http://schemas.openxmlformats.org/officeDocument/2006/relationships/slideLayout" Target="../slideLayouts/slideLayout23.xml"/><Relationship Id="rId31" Type="http://schemas.openxmlformats.org/officeDocument/2006/relationships/image" Target="../media/image4.sv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theme" Target="../theme/theme3.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66D84C-CF16-4A68-2FAF-6CB83F41A653}"/>
              </a:ext>
            </a:extLst>
          </p:cNvPr>
          <p:cNvSpPr/>
          <p:nvPr userDrawn="1"/>
        </p:nvSpPr>
        <p:spPr>
          <a:xfrm>
            <a:off x="0" y="6223000"/>
            <a:ext cx="12192000" cy="635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D5EB842E-A600-BBC4-AF88-47DE9BC7E095}"/>
              </a:ext>
            </a:extLst>
          </p:cNvPr>
          <p:cNvSpPr>
            <a:spLocks noGrp="1"/>
          </p:cNvSpPr>
          <p:nvPr>
            <p:ph type="title"/>
          </p:nvPr>
        </p:nvSpPr>
        <p:spPr>
          <a:xfrm>
            <a:off x="322263" y="351434"/>
            <a:ext cx="11542712" cy="557213"/>
          </a:xfrm>
          <a:prstGeom prst="rect">
            <a:avLst/>
          </a:prstGeom>
        </p:spPr>
        <p:txBody>
          <a:bodyPr vert="horz" lIns="0" tIns="0" rIns="0" bIns="0" rtlCol="0" anchor="ctr" anchorCtr="0">
            <a:noAutofit/>
          </a:bodyPr>
          <a:lstStyle/>
          <a:p>
            <a:r>
              <a:rPr lang="en-US"/>
              <a:t>Click to edit master title style</a:t>
            </a:r>
          </a:p>
        </p:txBody>
      </p:sp>
      <p:pic>
        <p:nvPicPr>
          <p:cNvPr id="3" name="Graphic 2">
            <a:extLst>
              <a:ext uri="{FF2B5EF4-FFF2-40B4-BE49-F238E27FC236}">
                <a16:creationId xmlns:a16="http://schemas.microsoft.com/office/drawing/2014/main" id="{AF1BCDCA-93DC-628F-8EAA-77F0F3F7620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2924"/>
          <a:stretch/>
        </p:blipFill>
        <p:spPr>
          <a:xfrm>
            <a:off x="11316502" y="6099634"/>
            <a:ext cx="561173" cy="758366"/>
          </a:xfrm>
          <a:prstGeom prst="rect">
            <a:avLst/>
          </a:prstGeom>
        </p:spPr>
      </p:pic>
      <p:sp>
        <p:nvSpPr>
          <p:cNvPr id="12" name="Footer Placeholder 4">
            <a:extLst>
              <a:ext uri="{FF2B5EF4-FFF2-40B4-BE49-F238E27FC236}">
                <a16:creationId xmlns:a16="http://schemas.microsoft.com/office/drawing/2014/main" id="{578935C7-E4B9-E5CB-D387-A0F34BEFB80A}"/>
              </a:ext>
            </a:extLst>
          </p:cNvPr>
          <p:cNvSpPr>
            <a:spLocks noGrp="1"/>
          </p:cNvSpPr>
          <p:nvPr>
            <p:ph type="ftr" sz="quarter" idx="3"/>
          </p:nvPr>
        </p:nvSpPr>
        <p:spPr>
          <a:xfrm>
            <a:off x="320675" y="5670550"/>
            <a:ext cx="11544300" cy="330200"/>
          </a:xfrm>
          <a:prstGeom prst="rect">
            <a:avLst/>
          </a:prstGeom>
        </p:spPr>
        <p:txBody>
          <a:bodyPr vert="horz" lIns="0" tIns="0" rIns="0" bIns="0" rtlCol="0" anchor="b">
            <a:noAutofit/>
          </a:bodyPr>
          <a:lstStyle>
            <a:lvl1pPr algn="l">
              <a:lnSpc>
                <a:spcPct val="100000"/>
              </a:lnSpc>
              <a:defRPr sz="1000">
                <a:solidFill>
                  <a:schemeClr val="bg2">
                    <a:lumMod val="50000"/>
                  </a:schemeClr>
                </a:solidFill>
              </a:defRPr>
            </a:lvl1pPr>
          </a:lstStyle>
          <a:p>
            <a:r>
              <a:rPr lang="en-US"/>
              <a:t>Source Notes Here</a:t>
            </a:r>
          </a:p>
        </p:txBody>
      </p:sp>
      <p:sp>
        <p:nvSpPr>
          <p:cNvPr id="13" name="Slide Number Placeholder 5">
            <a:extLst>
              <a:ext uri="{FF2B5EF4-FFF2-40B4-BE49-F238E27FC236}">
                <a16:creationId xmlns:a16="http://schemas.microsoft.com/office/drawing/2014/main" id="{BE56A9DB-DEE8-9F59-AB98-BC105FEFDC51}"/>
              </a:ext>
            </a:extLst>
          </p:cNvPr>
          <p:cNvSpPr>
            <a:spLocks noGrp="1"/>
          </p:cNvSpPr>
          <p:nvPr>
            <p:ph type="sldNum" sz="quarter" idx="4"/>
          </p:nvPr>
        </p:nvSpPr>
        <p:spPr>
          <a:xfrm>
            <a:off x="11481888" y="6367037"/>
            <a:ext cx="230400" cy="223560"/>
          </a:xfrm>
          <a:prstGeom prst="rect">
            <a:avLst/>
          </a:prstGeom>
        </p:spPr>
        <p:txBody>
          <a:bodyPr vert="horz" lIns="0" tIns="0" rIns="0" bIns="0" rtlCol="0" anchor="ctr">
            <a:noAutofit/>
          </a:bodyPr>
          <a:lstStyle>
            <a:lvl1pPr algn="r">
              <a:lnSpc>
                <a:spcPct val="100000"/>
              </a:lnSpc>
              <a:defRPr sz="1200" b="1">
                <a:solidFill>
                  <a:schemeClr val="accent1"/>
                </a:solidFill>
              </a:defRPr>
            </a:lvl1pPr>
          </a:lstStyle>
          <a:p>
            <a:fld id="{FD814145-5B10-4F3F-A6BF-3641B91211CF}" type="slidenum">
              <a:rPr lang="en-US" smtClean="0"/>
              <a:pPr/>
              <a:t>‹#›</a:t>
            </a:fld>
            <a:endParaRPr lang="en-US"/>
          </a:p>
        </p:txBody>
      </p:sp>
      <p:sp>
        <p:nvSpPr>
          <p:cNvPr id="2" name="Text Placeholder 1">
            <a:extLst>
              <a:ext uri="{FF2B5EF4-FFF2-40B4-BE49-F238E27FC236}">
                <a16:creationId xmlns:a16="http://schemas.microsoft.com/office/drawing/2014/main" id="{5CD83CB0-FD04-C886-2FD3-0013DBA57573}"/>
              </a:ext>
            </a:extLst>
          </p:cNvPr>
          <p:cNvSpPr>
            <a:spLocks noGrp="1"/>
          </p:cNvSpPr>
          <p:nvPr>
            <p:ph type="body" idx="1"/>
          </p:nvPr>
        </p:nvSpPr>
        <p:spPr>
          <a:xfrm>
            <a:off x="320675" y="1103086"/>
            <a:ext cx="11550650" cy="433977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pic>
        <p:nvPicPr>
          <p:cNvPr id="10" name="Graphic 9">
            <a:extLst>
              <a:ext uri="{FF2B5EF4-FFF2-40B4-BE49-F238E27FC236}">
                <a16:creationId xmlns:a16="http://schemas.microsoft.com/office/drawing/2014/main" id="{849EE76E-A9A0-28E2-9183-1B1D9637A76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20675" y="6384327"/>
            <a:ext cx="1708150" cy="312347"/>
          </a:xfrm>
          <a:prstGeom prst="rect">
            <a:avLst/>
          </a:prstGeom>
        </p:spPr>
      </p:pic>
    </p:spTree>
    <p:extLst>
      <p:ext uri="{BB962C8B-B14F-4D97-AF65-F5344CB8AC3E}">
        <p14:creationId xmlns:p14="http://schemas.microsoft.com/office/powerpoint/2010/main" val="122899901"/>
      </p:ext>
    </p:extLst>
  </p:cSld>
  <p:clrMap bg1="lt1" tx1="dk1" bg2="lt2" tx2="dk2" accent1="accent1" accent2="accent2" accent3="accent3" accent4="accent4" accent5="accent5" accent6="accent6" hlink="hlink" folHlink="folHlink"/>
  <p:sldLayoutIdLst>
    <p:sldLayoutId id="2147483841" r:id="rId1"/>
    <p:sldLayoutId id="2147483843" r:id="rId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100000"/>
        </a:lnSpc>
        <a:spcBef>
          <a:spcPct val="0"/>
        </a:spcBef>
        <a:buNone/>
        <a:defRPr sz="2800" b="1" kern="1200" cap="none" baseline="0">
          <a:solidFill>
            <a:schemeClr val="accent1"/>
          </a:solidFill>
          <a:latin typeface="Arial" panose="020B0604020202020204" pitchFamily="34" charset="0"/>
          <a:ea typeface="Roboto"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lang="en-US" sz="2000" kern="1200" dirty="0">
          <a:solidFill>
            <a:schemeClr val="tx2"/>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500"/>
        </a:spcBef>
        <a:buSzPct val="65000"/>
        <a:buFont typeface="Courier New" panose="02070309020205020404" pitchFamily="49" charset="0"/>
        <a:buChar char="o"/>
        <a:defRPr lang="en-US" sz="1800" kern="1200" dirty="0">
          <a:solidFill>
            <a:schemeClr val="tx2"/>
          </a:solidFill>
          <a:latin typeface="Arial" panose="020B0604020202020204" pitchFamily="34" charset="0"/>
          <a:ea typeface="+mn-ea"/>
          <a:cs typeface="Arial" panose="020B0604020202020204" pitchFamily="34" charset="0"/>
        </a:defRPr>
      </a:lvl2pPr>
      <a:lvl3pPr marL="548640" indent="-182880" algn="l" defTabSz="914400" rtl="0" eaLnBrk="1" latinLnBrk="0" hangingPunct="1">
        <a:lnSpc>
          <a:spcPct val="100000"/>
        </a:lnSpc>
        <a:spcBef>
          <a:spcPts val="500"/>
        </a:spcBef>
        <a:buFont typeface="Trebuchet MS" panose="020B0603020202020204" pitchFamily="34" charset="0"/>
        <a:buChar char="–"/>
        <a:defRPr lang="en-US" sz="1600" kern="1200" dirty="0">
          <a:solidFill>
            <a:schemeClr val="tx2"/>
          </a:solidFill>
          <a:latin typeface="Arial" panose="020B0604020202020204" pitchFamily="34" charset="0"/>
          <a:ea typeface="+mn-ea"/>
          <a:cs typeface="Arial" panose="020B0604020202020204" pitchFamily="34" charset="0"/>
        </a:defRPr>
      </a:lvl3pPr>
      <a:lvl4pPr marL="731520" indent="-182880" algn="l" defTabSz="914400" rtl="0" eaLnBrk="1" latinLnBrk="0" hangingPunct="1">
        <a:lnSpc>
          <a:spcPct val="100000"/>
        </a:lnSpc>
        <a:spcBef>
          <a:spcPts val="500"/>
        </a:spcBef>
        <a:buFont typeface="Arial" panose="020B0604020202020204" pitchFamily="34" charset="0"/>
        <a:buChar char="›"/>
        <a:defRPr lang="en-US" sz="1400" kern="1200" dirty="0">
          <a:solidFill>
            <a:schemeClr val="tx2"/>
          </a:solidFill>
          <a:latin typeface="Arial" panose="020B0604020202020204" pitchFamily="34" charset="0"/>
          <a:ea typeface="+mn-ea"/>
          <a:cs typeface="Arial" panose="020B0604020202020204" pitchFamily="34" charset="0"/>
        </a:defRPr>
      </a:lvl4pPr>
      <a:lvl5pPr marL="914400" indent="-182880" algn="l" defTabSz="914400" rtl="0" eaLnBrk="1" latinLnBrk="0" hangingPunct="1">
        <a:lnSpc>
          <a:spcPct val="100000"/>
        </a:lnSpc>
        <a:spcBef>
          <a:spcPts val="500"/>
        </a:spcBef>
        <a:buFont typeface="Arial" panose="020B0604020202020204" pitchFamily="34" charset="0"/>
        <a:buChar char="▪"/>
        <a:defRPr lang="en-PH" sz="1400" kern="1200" dirty="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02" userDrawn="1">
          <p15:clr>
            <a:srgbClr val="A4A3A4"/>
          </p15:clr>
        </p15:guide>
        <p15:guide id="4" orient="horz" pos="4104">
          <p15:clr>
            <a:srgbClr val="A4A3A4"/>
          </p15:clr>
        </p15:guide>
        <p15:guide id="5" orient="horz" pos="576" userDrawn="1">
          <p15:clr>
            <a:srgbClr val="A4A3A4"/>
          </p15:clr>
        </p15:guide>
        <p15:guide id="8" orient="horz" pos="3912" userDrawn="1">
          <p15:clr>
            <a:srgbClr val="A4A3A4"/>
          </p15:clr>
        </p15:guide>
        <p15:guide id="9" orient="horz" pos="686" userDrawn="1">
          <p15:clr>
            <a:srgbClr val="A4A3A4"/>
          </p15:clr>
        </p15:guide>
        <p15:guide id="10" orient="horz" pos="3780" userDrawn="1">
          <p15:clr>
            <a:srgbClr val="A4A3A4"/>
          </p15:clr>
        </p15:guide>
        <p15:guide id="11" pos="7476" userDrawn="1">
          <p15:clr>
            <a:srgbClr val="A4A3A4"/>
          </p15:clr>
        </p15:guide>
        <p15:guide id="13" orient="horz" pos="216" userDrawn="1">
          <p15:clr>
            <a:srgbClr val="A4A3A4"/>
          </p15:clr>
        </p15:guide>
        <p15:guide id="14" orient="horz" pos="3432" userDrawn="1">
          <p15:clr>
            <a:srgbClr val="A4A3A4"/>
          </p15:clr>
        </p15:guide>
        <p15:guide id="15" orient="horz" pos="3570"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66D84C-CF16-4A68-2FAF-6CB83F41A653}"/>
              </a:ext>
            </a:extLst>
          </p:cNvPr>
          <p:cNvSpPr/>
          <p:nvPr userDrawn="1"/>
        </p:nvSpPr>
        <p:spPr>
          <a:xfrm>
            <a:off x="0" y="6223000"/>
            <a:ext cx="12192000" cy="635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D5EB842E-A600-BBC4-AF88-47DE9BC7E095}"/>
              </a:ext>
            </a:extLst>
          </p:cNvPr>
          <p:cNvSpPr>
            <a:spLocks noGrp="1"/>
          </p:cNvSpPr>
          <p:nvPr>
            <p:ph type="title"/>
          </p:nvPr>
        </p:nvSpPr>
        <p:spPr>
          <a:xfrm>
            <a:off x="322263" y="351434"/>
            <a:ext cx="11542712" cy="557213"/>
          </a:xfrm>
          <a:prstGeom prst="rect">
            <a:avLst/>
          </a:prstGeom>
        </p:spPr>
        <p:txBody>
          <a:bodyPr vert="horz" lIns="0" tIns="0" rIns="0" bIns="0" rtlCol="0" anchor="ctr" anchorCtr="0">
            <a:noAutofit/>
          </a:bodyPr>
          <a:lstStyle/>
          <a:p>
            <a:r>
              <a:rPr lang="en-US"/>
              <a:t>Click to edit master title style</a:t>
            </a:r>
          </a:p>
        </p:txBody>
      </p:sp>
      <p:pic>
        <p:nvPicPr>
          <p:cNvPr id="3" name="Graphic 2">
            <a:extLst>
              <a:ext uri="{FF2B5EF4-FFF2-40B4-BE49-F238E27FC236}">
                <a16:creationId xmlns:a16="http://schemas.microsoft.com/office/drawing/2014/main" id="{AF1BCDCA-93DC-628F-8EAA-77F0F3F7620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2924"/>
          <a:stretch/>
        </p:blipFill>
        <p:spPr>
          <a:xfrm>
            <a:off x="11316502" y="6099634"/>
            <a:ext cx="561173" cy="758366"/>
          </a:xfrm>
          <a:prstGeom prst="rect">
            <a:avLst/>
          </a:prstGeom>
        </p:spPr>
      </p:pic>
      <p:sp>
        <p:nvSpPr>
          <p:cNvPr id="12" name="Footer Placeholder 4">
            <a:extLst>
              <a:ext uri="{FF2B5EF4-FFF2-40B4-BE49-F238E27FC236}">
                <a16:creationId xmlns:a16="http://schemas.microsoft.com/office/drawing/2014/main" id="{578935C7-E4B9-E5CB-D387-A0F34BEFB80A}"/>
              </a:ext>
            </a:extLst>
          </p:cNvPr>
          <p:cNvSpPr>
            <a:spLocks noGrp="1"/>
          </p:cNvSpPr>
          <p:nvPr>
            <p:ph type="ftr" sz="quarter" idx="3"/>
          </p:nvPr>
        </p:nvSpPr>
        <p:spPr>
          <a:xfrm>
            <a:off x="320675" y="5670550"/>
            <a:ext cx="11544300" cy="330200"/>
          </a:xfrm>
          <a:prstGeom prst="rect">
            <a:avLst/>
          </a:prstGeom>
        </p:spPr>
        <p:txBody>
          <a:bodyPr vert="horz" lIns="0" tIns="0" rIns="0" bIns="0" rtlCol="0" anchor="b">
            <a:noAutofit/>
          </a:bodyPr>
          <a:lstStyle>
            <a:lvl1pPr algn="l">
              <a:lnSpc>
                <a:spcPct val="100000"/>
              </a:lnSpc>
              <a:defRPr sz="1000">
                <a:solidFill>
                  <a:schemeClr val="bg2">
                    <a:lumMod val="50000"/>
                  </a:schemeClr>
                </a:solidFill>
              </a:defRPr>
            </a:lvl1pPr>
          </a:lstStyle>
          <a:p>
            <a:r>
              <a:rPr lang="en-US"/>
              <a:t>Source Notes Here</a:t>
            </a:r>
          </a:p>
        </p:txBody>
      </p:sp>
      <p:sp>
        <p:nvSpPr>
          <p:cNvPr id="13" name="Slide Number Placeholder 5">
            <a:extLst>
              <a:ext uri="{FF2B5EF4-FFF2-40B4-BE49-F238E27FC236}">
                <a16:creationId xmlns:a16="http://schemas.microsoft.com/office/drawing/2014/main" id="{BE56A9DB-DEE8-9F59-AB98-BC105FEFDC51}"/>
              </a:ext>
            </a:extLst>
          </p:cNvPr>
          <p:cNvSpPr>
            <a:spLocks noGrp="1"/>
          </p:cNvSpPr>
          <p:nvPr>
            <p:ph type="sldNum" sz="quarter" idx="4"/>
          </p:nvPr>
        </p:nvSpPr>
        <p:spPr>
          <a:xfrm>
            <a:off x="11481888" y="6367037"/>
            <a:ext cx="230400" cy="223560"/>
          </a:xfrm>
          <a:prstGeom prst="rect">
            <a:avLst/>
          </a:prstGeom>
        </p:spPr>
        <p:txBody>
          <a:bodyPr vert="horz" lIns="0" tIns="0" rIns="0" bIns="0" rtlCol="0" anchor="ctr">
            <a:noAutofit/>
          </a:bodyPr>
          <a:lstStyle>
            <a:lvl1pPr algn="ctr">
              <a:lnSpc>
                <a:spcPct val="100000"/>
              </a:lnSpc>
              <a:defRPr sz="1200" b="1">
                <a:solidFill>
                  <a:schemeClr val="accent1"/>
                </a:solidFill>
              </a:defRPr>
            </a:lvl1pPr>
          </a:lstStyle>
          <a:p>
            <a:fld id="{FD814145-5B10-4F3F-A6BF-3641B91211CF}" type="slidenum">
              <a:rPr lang="en-US" smtClean="0"/>
              <a:pPr/>
              <a:t>‹#›</a:t>
            </a:fld>
            <a:endParaRPr lang="en-US"/>
          </a:p>
        </p:txBody>
      </p:sp>
      <p:sp>
        <p:nvSpPr>
          <p:cNvPr id="2" name="Text Placeholder 1">
            <a:extLst>
              <a:ext uri="{FF2B5EF4-FFF2-40B4-BE49-F238E27FC236}">
                <a16:creationId xmlns:a16="http://schemas.microsoft.com/office/drawing/2014/main" id="{5CD83CB0-FD04-C886-2FD3-0013DBA57573}"/>
              </a:ext>
            </a:extLst>
          </p:cNvPr>
          <p:cNvSpPr>
            <a:spLocks noGrp="1"/>
          </p:cNvSpPr>
          <p:nvPr>
            <p:ph type="body" idx="1"/>
          </p:nvPr>
        </p:nvSpPr>
        <p:spPr>
          <a:xfrm>
            <a:off x="320675" y="1103086"/>
            <a:ext cx="11550650" cy="433977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pic>
        <p:nvPicPr>
          <p:cNvPr id="10" name="Graphic 9">
            <a:extLst>
              <a:ext uri="{FF2B5EF4-FFF2-40B4-BE49-F238E27FC236}">
                <a16:creationId xmlns:a16="http://schemas.microsoft.com/office/drawing/2014/main" id="{849EE76E-A9A0-28E2-9183-1B1D9637A76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20675" y="6384327"/>
            <a:ext cx="1708150" cy="312347"/>
          </a:xfrm>
          <a:prstGeom prst="rect">
            <a:avLst/>
          </a:prstGeom>
        </p:spPr>
      </p:pic>
    </p:spTree>
    <p:extLst>
      <p:ext uri="{BB962C8B-B14F-4D97-AF65-F5344CB8AC3E}">
        <p14:creationId xmlns:p14="http://schemas.microsoft.com/office/powerpoint/2010/main" val="2805737615"/>
      </p:ext>
    </p:extLst>
  </p:cSld>
  <p:clrMap bg1="lt1" tx1="dk1" bg2="lt2" tx2="dk2" accent1="accent1" accent2="accent2" accent3="accent3" accent4="accent4" accent5="accent5" accent6="accent6" hlink="hlink" folHlink="folHlink"/>
  <p:sldLayoutIdLst>
    <p:sldLayoutId id="2147483853" r:id="rId1"/>
    <p:sldLayoutId id="2147483854" r:id="rId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100000"/>
        </a:lnSpc>
        <a:spcBef>
          <a:spcPct val="0"/>
        </a:spcBef>
        <a:buNone/>
        <a:defRPr sz="2800" b="1" kern="1200" cap="none" baseline="0">
          <a:solidFill>
            <a:schemeClr val="accent1"/>
          </a:solidFill>
          <a:latin typeface="Arial" panose="020B0604020202020204" pitchFamily="34" charset="0"/>
          <a:ea typeface="Roboto"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lang="en-US" sz="2000" kern="1200" dirty="0">
          <a:solidFill>
            <a:schemeClr val="tx2"/>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500"/>
        </a:spcBef>
        <a:buSzPct val="65000"/>
        <a:buFont typeface="Courier New" panose="02070309020205020404" pitchFamily="49" charset="0"/>
        <a:buChar char="o"/>
        <a:defRPr lang="en-US" sz="1800" kern="1200" dirty="0">
          <a:solidFill>
            <a:schemeClr val="tx2"/>
          </a:solidFill>
          <a:latin typeface="Arial" panose="020B0604020202020204" pitchFamily="34" charset="0"/>
          <a:ea typeface="+mn-ea"/>
          <a:cs typeface="Arial" panose="020B0604020202020204" pitchFamily="34" charset="0"/>
        </a:defRPr>
      </a:lvl2pPr>
      <a:lvl3pPr marL="548640" indent="-182880" algn="l" defTabSz="914400" rtl="0" eaLnBrk="1" latinLnBrk="0" hangingPunct="1">
        <a:lnSpc>
          <a:spcPct val="100000"/>
        </a:lnSpc>
        <a:spcBef>
          <a:spcPts val="500"/>
        </a:spcBef>
        <a:buFont typeface="Trebuchet MS" panose="020B0603020202020204" pitchFamily="34" charset="0"/>
        <a:buChar char="–"/>
        <a:defRPr lang="en-US" sz="1600" kern="1200" dirty="0">
          <a:solidFill>
            <a:schemeClr val="tx2"/>
          </a:solidFill>
          <a:latin typeface="Arial" panose="020B0604020202020204" pitchFamily="34" charset="0"/>
          <a:ea typeface="+mn-ea"/>
          <a:cs typeface="Arial" panose="020B0604020202020204" pitchFamily="34" charset="0"/>
        </a:defRPr>
      </a:lvl3pPr>
      <a:lvl4pPr marL="731520" indent="-182880" algn="l" defTabSz="914400" rtl="0" eaLnBrk="1" latinLnBrk="0" hangingPunct="1">
        <a:lnSpc>
          <a:spcPct val="100000"/>
        </a:lnSpc>
        <a:spcBef>
          <a:spcPts val="500"/>
        </a:spcBef>
        <a:buFont typeface="Arial" panose="020B0604020202020204" pitchFamily="34" charset="0"/>
        <a:buChar char="›"/>
        <a:defRPr lang="en-US" sz="1400" kern="1200" dirty="0">
          <a:solidFill>
            <a:schemeClr val="tx2"/>
          </a:solidFill>
          <a:latin typeface="Arial" panose="020B0604020202020204" pitchFamily="34" charset="0"/>
          <a:ea typeface="+mn-ea"/>
          <a:cs typeface="Arial" panose="020B0604020202020204" pitchFamily="34" charset="0"/>
        </a:defRPr>
      </a:lvl4pPr>
      <a:lvl5pPr marL="914400" indent="-182880" algn="l" defTabSz="914400" rtl="0" eaLnBrk="1" latinLnBrk="0" hangingPunct="1">
        <a:lnSpc>
          <a:spcPct val="100000"/>
        </a:lnSpc>
        <a:spcBef>
          <a:spcPts val="500"/>
        </a:spcBef>
        <a:buFont typeface="Arial" panose="020B0604020202020204" pitchFamily="34" charset="0"/>
        <a:buChar char="▪"/>
        <a:defRPr lang="en-PH" sz="1400" kern="1200" dirty="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02" userDrawn="1">
          <p15:clr>
            <a:srgbClr val="A4A3A4"/>
          </p15:clr>
        </p15:guide>
        <p15:guide id="4" orient="horz" pos="4104">
          <p15:clr>
            <a:srgbClr val="A4A3A4"/>
          </p15:clr>
        </p15:guide>
        <p15:guide id="5" orient="horz" pos="576" userDrawn="1">
          <p15:clr>
            <a:srgbClr val="A4A3A4"/>
          </p15:clr>
        </p15:guide>
        <p15:guide id="8" orient="horz" pos="3912" userDrawn="1">
          <p15:clr>
            <a:srgbClr val="A4A3A4"/>
          </p15:clr>
        </p15:guide>
        <p15:guide id="9" orient="horz" pos="686" userDrawn="1">
          <p15:clr>
            <a:srgbClr val="A4A3A4"/>
          </p15:clr>
        </p15:guide>
        <p15:guide id="10" orient="horz" pos="3780" userDrawn="1">
          <p15:clr>
            <a:srgbClr val="A4A3A4"/>
          </p15:clr>
        </p15:guide>
        <p15:guide id="11" pos="7476" userDrawn="1">
          <p15:clr>
            <a:srgbClr val="A4A3A4"/>
          </p15:clr>
        </p15:guide>
        <p15:guide id="13" orient="horz" pos="216" userDrawn="1">
          <p15:clr>
            <a:srgbClr val="A4A3A4"/>
          </p15:clr>
        </p15:guide>
        <p15:guide id="14" orient="horz" pos="3432" userDrawn="1">
          <p15:clr>
            <a:srgbClr val="A4A3A4"/>
          </p15:clr>
        </p15:guide>
        <p15:guide id="15" orient="horz" pos="3570"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66D84C-CF16-4A68-2FAF-6CB83F41A653}"/>
              </a:ext>
            </a:extLst>
          </p:cNvPr>
          <p:cNvSpPr/>
          <p:nvPr userDrawn="1"/>
        </p:nvSpPr>
        <p:spPr>
          <a:xfrm>
            <a:off x="0" y="6223000"/>
            <a:ext cx="12192000" cy="635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D5EB842E-A600-BBC4-AF88-47DE9BC7E095}"/>
              </a:ext>
            </a:extLst>
          </p:cNvPr>
          <p:cNvSpPr>
            <a:spLocks noGrp="1"/>
          </p:cNvSpPr>
          <p:nvPr>
            <p:ph type="title"/>
          </p:nvPr>
        </p:nvSpPr>
        <p:spPr>
          <a:xfrm>
            <a:off x="322263" y="351434"/>
            <a:ext cx="11542712" cy="557213"/>
          </a:xfrm>
          <a:prstGeom prst="rect">
            <a:avLst/>
          </a:prstGeom>
        </p:spPr>
        <p:txBody>
          <a:bodyPr vert="horz" lIns="0" tIns="0" rIns="0" bIns="0" rtlCol="0" anchor="ctr" anchorCtr="0">
            <a:noAutofit/>
          </a:bodyPr>
          <a:lstStyle/>
          <a:p>
            <a:r>
              <a:rPr lang="en-US"/>
              <a:t>Click to edit master title style</a:t>
            </a:r>
          </a:p>
        </p:txBody>
      </p:sp>
      <p:pic>
        <p:nvPicPr>
          <p:cNvPr id="3" name="Graphic 2">
            <a:extLst>
              <a:ext uri="{FF2B5EF4-FFF2-40B4-BE49-F238E27FC236}">
                <a16:creationId xmlns:a16="http://schemas.microsoft.com/office/drawing/2014/main" id="{AF1BCDCA-93DC-628F-8EAA-77F0F3F76200}"/>
              </a:ext>
            </a:extLst>
          </p:cNvPr>
          <p:cNvPicPr>
            <a:picLocks noChangeAspect="1"/>
          </p:cNvPicPr>
          <p:nvPr userDrawn="1"/>
        </p:nvPicPr>
        <p:blipFill rotWithShape="1">
          <a:blip r:embed="rId28">
            <a:extLst>
              <a:ext uri="{96DAC541-7B7A-43D3-8B79-37D633B846F1}">
                <asvg:svgBlip xmlns:asvg="http://schemas.microsoft.com/office/drawing/2016/SVG/main" r:embed="rId29"/>
              </a:ext>
            </a:extLst>
          </a:blip>
          <a:srcRect b="32924"/>
          <a:stretch/>
        </p:blipFill>
        <p:spPr>
          <a:xfrm>
            <a:off x="11316502" y="6099634"/>
            <a:ext cx="561173" cy="758366"/>
          </a:xfrm>
          <a:prstGeom prst="rect">
            <a:avLst/>
          </a:prstGeom>
        </p:spPr>
      </p:pic>
      <p:sp>
        <p:nvSpPr>
          <p:cNvPr id="12" name="Footer Placeholder 4">
            <a:extLst>
              <a:ext uri="{FF2B5EF4-FFF2-40B4-BE49-F238E27FC236}">
                <a16:creationId xmlns:a16="http://schemas.microsoft.com/office/drawing/2014/main" id="{578935C7-E4B9-E5CB-D387-A0F34BEFB80A}"/>
              </a:ext>
            </a:extLst>
          </p:cNvPr>
          <p:cNvSpPr>
            <a:spLocks noGrp="1"/>
          </p:cNvSpPr>
          <p:nvPr>
            <p:ph type="ftr" sz="quarter" idx="3"/>
          </p:nvPr>
        </p:nvSpPr>
        <p:spPr>
          <a:xfrm>
            <a:off x="320675" y="5670550"/>
            <a:ext cx="11544300" cy="330200"/>
          </a:xfrm>
          <a:prstGeom prst="rect">
            <a:avLst/>
          </a:prstGeom>
        </p:spPr>
        <p:txBody>
          <a:bodyPr vert="horz" lIns="0" tIns="0" rIns="0" bIns="0" rtlCol="0" anchor="b">
            <a:noAutofit/>
          </a:bodyPr>
          <a:lstStyle>
            <a:lvl1pPr algn="l">
              <a:lnSpc>
                <a:spcPct val="100000"/>
              </a:lnSpc>
              <a:defRPr sz="1000">
                <a:solidFill>
                  <a:schemeClr val="bg2">
                    <a:lumMod val="50000"/>
                  </a:schemeClr>
                </a:solidFill>
              </a:defRPr>
            </a:lvl1pPr>
          </a:lstStyle>
          <a:p>
            <a:r>
              <a:rPr lang="en-US"/>
              <a:t>Source Notes Here</a:t>
            </a:r>
          </a:p>
        </p:txBody>
      </p:sp>
      <p:sp>
        <p:nvSpPr>
          <p:cNvPr id="13" name="Slide Number Placeholder 5">
            <a:extLst>
              <a:ext uri="{FF2B5EF4-FFF2-40B4-BE49-F238E27FC236}">
                <a16:creationId xmlns:a16="http://schemas.microsoft.com/office/drawing/2014/main" id="{BE56A9DB-DEE8-9F59-AB98-BC105FEFDC51}"/>
              </a:ext>
            </a:extLst>
          </p:cNvPr>
          <p:cNvSpPr>
            <a:spLocks noGrp="1"/>
          </p:cNvSpPr>
          <p:nvPr>
            <p:ph type="sldNum" sz="quarter" idx="4"/>
          </p:nvPr>
        </p:nvSpPr>
        <p:spPr>
          <a:xfrm>
            <a:off x="11481888" y="6367037"/>
            <a:ext cx="230400" cy="223560"/>
          </a:xfrm>
          <a:prstGeom prst="rect">
            <a:avLst/>
          </a:prstGeom>
        </p:spPr>
        <p:txBody>
          <a:bodyPr vert="horz" lIns="0" tIns="0" rIns="0" bIns="0" rtlCol="0" anchor="ctr">
            <a:noAutofit/>
          </a:bodyPr>
          <a:lstStyle>
            <a:lvl1pPr algn="ctr">
              <a:lnSpc>
                <a:spcPct val="100000"/>
              </a:lnSpc>
              <a:defRPr sz="1200" b="1">
                <a:solidFill>
                  <a:schemeClr val="accent1"/>
                </a:solidFill>
              </a:defRPr>
            </a:lvl1pPr>
          </a:lstStyle>
          <a:p>
            <a:fld id="{FD814145-5B10-4F3F-A6BF-3641B91211CF}" type="slidenum">
              <a:rPr lang="en-US" smtClean="0"/>
              <a:pPr/>
              <a:t>‹#›</a:t>
            </a:fld>
            <a:endParaRPr lang="en-US"/>
          </a:p>
        </p:txBody>
      </p:sp>
      <p:sp>
        <p:nvSpPr>
          <p:cNvPr id="2" name="Text Placeholder 1">
            <a:extLst>
              <a:ext uri="{FF2B5EF4-FFF2-40B4-BE49-F238E27FC236}">
                <a16:creationId xmlns:a16="http://schemas.microsoft.com/office/drawing/2014/main" id="{5CD83CB0-FD04-C886-2FD3-0013DBA57573}"/>
              </a:ext>
            </a:extLst>
          </p:cNvPr>
          <p:cNvSpPr>
            <a:spLocks noGrp="1"/>
          </p:cNvSpPr>
          <p:nvPr>
            <p:ph type="body" idx="1"/>
          </p:nvPr>
        </p:nvSpPr>
        <p:spPr>
          <a:xfrm>
            <a:off x="320675" y="1103086"/>
            <a:ext cx="11550650" cy="433977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pic>
        <p:nvPicPr>
          <p:cNvPr id="10" name="Graphic 9">
            <a:extLst>
              <a:ext uri="{FF2B5EF4-FFF2-40B4-BE49-F238E27FC236}">
                <a16:creationId xmlns:a16="http://schemas.microsoft.com/office/drawing/2014/main" id="{849EE76E-A9A0-28E2-9183-1B1D9637A76D}"/>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320675" y="6384327"/>
            <a:ext cx="1708150" cy="312347"/>
          </a:xfrm>
          <a:prstGeom prst="rect">
            <a:avLst/>
          </a:prstGeom>
        </p:spPr>
      </p:pic>
    </p:spTree>
    <p:extLst>
      <p:ext uri="{BB962C8B-B14F-4D97-AF65-F5344CB8AC3E}">
        <p14:creationId xmlns:p14="http://schemas.microsoft.com/office/powerpoint/2010/main" val="319116935"/>
      </p:ext>
    </p:extLst>
  </p:cSld>
  <p:clrMap bg1="lt1" tx1="dk1" bg2="lt2" tx2="dk2" accent1="accent1" accent2="accent2" accent3="accent3" accent4="accent4" accent5="accent5" accent6="accent6" hlink="hlink" folHlink="folHlink"/>
  <p:sldLayoutIdLst>
    <p:sldLayoutId id="2147483813" r:id="rId1"/>
    <p:sldLayoutId id="2147483820" r:id="rId2"/>
    <p:sldLayoutId id="2147483818" r:id="rId3"/>
    <p:sldLayoutId id="2147483830" r:id="rId4"/>
    <p:sldLayoutId id="2147483810" r:id="rId5"/>
    <p:sldLayoutId id="2147483814" r:id="rId6"/>
    <p:sldLayoutId id="2147483819" r:id="rId7"/>
    <p:sldLayoutId id="2147483815" r:id="rId8"/>
    <p:sldLayoutId id="2147483838" r:id="rId9"/>
    <p:sldLayoutId id="2147483837" r:id="rId10"/>
    <p:sldLayoutId id="2147483836" r:id="rId11"/>
    <p:sldLayoutId id="2147483821" r:id="rId12"/>
    <p:sldLayoutId id="2147483822" r:id="rId13"/>
    <p:sldLayoutId id="2147483831" r:id="rId14"/>
    <p:sldLayoutId id="2147483823" r:id="rId15"/>
    <p:sldLayoutId id="2147483824" r:id="rId16"/>
    <p:sldLayoutId id="2147483825" r:id="rId17"/>
    <p:sldLayoutId id="2147483826" r:id="rId18"/>
    <p:sldLayoutId id="2147483827" r:id="rId19"/>
    <p:sldLayoutId id="2147483828" r:id="rId20"/>
    <p:sldLayoutId id="2147483832" r:id="rId21"/>
    <p:sldLayoutId id="2147483833" r:id="rId22"/>
    <p:sldLayoutId id="2147483855" r:id="rId23"/>
    <p:sldLayoutId id="2147483834" r:id="rId24"/>
    <p:sldLayoutId id="2147483835" r:id="rId25"/>
    <p:sldLayoutId id="2147483804" r:id="rId2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100000"/>
        </a:lnSpc>
        <a:spcBef>
          <a:spcPct val="0"/>
        </a:spcBef>
        <a:buNone/>
        <a:defRPr sz="2800" b="1" kern="1200" cap="none" baseline="0">
          <a:solidFill>
            <a:schemeClr val="accent1"/>
          </a:solidFill>
          <a:latin typeface="Arial" panose="020B0604020202020204" pitchFamily="34" charset="0"/>
          <a:ea typeface="Roboto"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lang="en-US" sz="2000" kern="1200" dirty="0">
          <a:solidFill>
            <a:schemeClr val="tx2"/>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500"/>
        </a:spcBef>
        <a:buSzPct val="65000"/>
        <a:buFont typeface="Courier New" panose="02070309020205020404" pitchFamily="49" charset="0"/>
        <a:buChar char="o"/>
        <a:defRPr lang="en-US" sz="1800" kern="1200" dirty="0">
          <a:solidFill>
            <a:schemeClr val="tx2"/>
          </a:solidFill>
          <a:latin typeface="Arial" panose="020B0604020202020204" pitchFamily="34" charset="0"/>
          <a:ea typeface="+mn-ea"/>
          <a:cs typeface="Arial" panose="020B0604020202020204" pitchFamily="34" charset="0"/>
        </a:defRPr>
      </a:lvl2pPr>
      <a:lvl3pPr marL="548640" indent="-182880" algn="l" defTabSz="914400" rtl="0" eaLnBrk="1" latinLnBrk="0" hangingPunct="1">
        <a:lnSpc>
          <a:spcPct val="100000"/>
        </a:lnSpc>
        <a:spcBef>
          <a:spcPts val="500"/>
        </a:spcBef>
        <a:buFont typeface="Trebuchet MS" panose="020B0603020202020204" pitchFamily="34" charset="0"/>
        <a:buChar char="–"/>
        <a:defRPr lang="en-US" sz="1600" kern="1200" dirty="0">
          <a:solidFill>
            <a:schemeClr val="tx2"/>
          </a:solidFill>
          <a:latin typeface="Arial" panose="020B0604020202020204" pitchFamily="34" charset="0"/>
          <a:ea typeface="+mn-ea"/>
          <a:cs typeface="Arial" panose="020B0604020202020204" pitchFamily="34" charset="0"/>
        </a:defRPr>
      </a:lvl3pPr>
      <a:lvl4pPr marL="731520" indent="-182880" algn="l" defTabSz="914400" rtl="0" eaLnBrk="1" latinLnBrk="0" hangingPunct="1">
        <a:lnSpc>
          <a:spcPct val="100000"/>
        </a:lnSpc>
        <a:spcBef>
          <a:spcPts val="500"/>
        </a:spcBef>
        <a:buFont typeface="Arial" panose="020B0604020202020204" pitchFamily="34" charset="0"/>
        <a:buChar char="›"/>
        <a:defRPr lang="en-US" sz="1400" kern="1200" dirty="0">
          <a:solidFill>
            <a:schemeClr val="tx2"/>
          </a:solidFill>
          <a:latin typeface="Arial" panose="020B0604020202020204" pitchFamily="34" charset="0"/>
          <a:ea typeface="+mn-ea"/>
          <a:cs typeface="Arial" panose="020B0604020202020204" pitchFamily="34" charset="0"/>
        </a:defRPr>
      </a:lvl4pPr>
      <a:lvl5pPr marL="914400" indent="-182880" algn="l" defTabSz="914400" rtl="0" eaLnBrk="1" latinLnBrk="0" hangingPunct="1">
        <a:lnSpc>
          <a:spcPct val="100000"/>
        </a:lnSpc>
        <a:spcBef>
          <a:spcPts val="500"/>
        </a:spcBef>
        <a:buFont typeface="Arial" panose="020B0604020202020204" pitchFamily="34" charset="0"/>
        <a:buChar char="▪"/>
        <a:defRPr lang="en-PH" sz="1400" kern="1200" dirty="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02" userDrawn="1">
          <p15:clr>
            <a:srgbClr val="A4A3A4"/>
          </p15:clr>
        </p15:guide>
        <p15:guide id="4" orient="horz" pos="4104">
          <p15:clr>
            <a:srgbClr val="A4A3A4"/>
          </p15:clr>
        </p15:guide>
        <p15:guide id="5" orient="horz" pos="576" userDrawn="1">
          <p15:clr>
            <a:srgbClr val="A4A3A4"/>
          </p15:clr>
        </p15:guide>
        <p15:guide id="8" orient="horz" pos="3912" userDrawn="1">
          <p15:clr>
            <a:srgbClr val="A4A3A4"/>
          </p15:clr>
        </p15:guide>
        <p15:guide id="9" orient="horz" pos="686" userDrawn="1">
          <p15:clr>
            <a:srgbClr val="A4A3A4"/>
          </p15:clr>
        </p15:guide>
        <p15:guide id="10" orient="horz" pos="3780" userDrawn="1">
          <p15:clr>
            <a:srgbClr val="A4A3A4"/>
          </p15:clr>
        </p15:guide>
        <p15:guide id="11" pos="7476" userDrawn="1">
          <p15:clr>
            <a:srgbClr val="A4A3A4"/>
          </p15:clr>
        </p15:guide>
        <p15:guide id="13" orient="horz" pos="216" userDrawn="1">
          <p15:clr>
            <a:srgbClr val="A4A3A4"/>
          </p15:clr>
        </p15:guide>
        <p15:guide id="14" orient="horz" pos="3432" userDrawn="1">
          <p15:clr>
            <a:srgbClr val="A4A3A4"/>
          </p15:clr>
        </p15:guide>
        <p15:guide id="15" orient="horz" pos="3570"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BEC4E-ADF6-F829-57A4-367FE5FDD454}"/>
            </a:ext>
          </a:extLst>
        </p:cNvPr>
        <p:cNvGrpSpPr/>
        <p:nvPr/>
      </p:nvGrpSpPr>
      <p:grpSpPr>
        <a:xfrm>
          <a:off x="0" y="0"/>
          <a:ext cx="0" cy="0"/>
          <a:chOff x="0" y="0"/>
          <a:chExt cx="0" cy="0"/>
        </a:xfrm>
      </p:grpSpPr>
      <p:sp>
        <p:nvSpPr>
          <p:cNvPr id="18" name="Text Placeholder 5">
            <a:extLst>
              <a:ext uri="{FF2B5EF4-FFF2-40B4-BE49-F238E27FC236}">
                <a16:creationId xmlns:a16="http://schemas.microsoft.com/office/drawing/2014/main" id="{3E8EAAA3-33BD-122D-76BF-2A68ACA024BE}"/>
              </a:ext>
            </a:extLst>
          </p:cNvPr>
          <p:cNvSpPr>
            <a:spLocks noGrp="1"/>
          </p:cNvSpPr>
          <p:nvPr>
            <p:ph type="body" sz="quarter" idx="10"/>
          </p:nvPr>
        </p:nvSpPr>
        <p:spPr>
          <a:xfrm>
            <a:off x="4905375" y="5537785"/>
            <a:ext cx="6683134" cy="680015"/>
          </a:xfrm>
        </p:spPr>
        <p:txBody>
          <a:bodyPr>
            <a:noAutofit/>
          </a:bodyPr>
          <a:lstStyle/>
          <a:p>
            <a:r>
              <a:rPr lang="en-US" sz="3600">
                <a:latin typeface="Arial"/>
                <a:cs typeface="Arial"/>
              </a:rPr>
              <a:t>I’m Going to a Youth Concert!</a:t>
            </a:r>
          </a:p>
        </p:txBody>
      </p:sp>
      <p:sp>
        <p:nvSpPr>
          <p:cNvPr id="29" name="Text Placeholder 28">
            <a:extLst>
              <a:ext uri="{FF2B5EF4-FFF2-40B4-BE49-F238E27FC236}">
                <a16:creationId xmlns:a16="http://schemas.microsoft.com/office/drawing/2014/main" id="{293972EC-FA51-8EB9-BD4F-3137A5D3B2CC}"/>
              </a:ext>
            </a:extLst>
          </p:cNvPr>
          <p:cNvSpPr>
            <a:spLocks noGrp="1"/>
          </p:cNvSpPr>
          <p:nvPr>
            <p:ph type="body" sz="quarter" idx="15"/>
          </p:nvPr>
        </p:nvSpPr>
        <p:spPr/>
        <p:txBody>
          <a:bodyPr/>
          <a:lstStyle/>
          <a:p>
            <a:r>
              <a:rPr lang="en-US"/>
              <a:t>bso.org</a:t>
            </a:r>
          </a:p>
        </p:txBody>
      </p:sp>
      <p:cxnSp>
        <p:nvCxnSpPr>
          <p:cNvPr id="21" name="Straight Connector 20">
            <a:extLst>
              <a:ext uri="{FF2B5EF4-FFF2-40B4-BE49-F238E27FC236}">
                <a16:creationId xmlns:a16="http://schemas.microsoft.com/office/drawing/2014/main" id="{6752640A-7098-3040-82B4-6FCD3E105DE6}"/>
              </a:ext>
            </a:extLst>
          </p:cNvPr>
          <p:cNvCxnSpPr>
            <a:cxnSpLocks/>
          </p:cNvCxnSpPr>
          <p:nvPr/>
        </p:nvCxnSpPr>
        <p:spPr>
          <a:xfrm>
            <a:off x="4905375" y="5171934"/>
            <a:ext cx="6683375"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Placeholder 6" descr="A close up of a violin&#10;&#10;Description automatically generated">
            <a:extLst>
              <a:ext uri="{FF2B5EF4-FFF2-40B4-BE49-F238E27FC236}">
                <a16:creationId xmlns:a16="http://schemas.microsoft.com/office/drawing/2014/main" id="{6F15B10C-3954-B3C4-42C6-67D9E863E45E}"/>
              </a:ext>
            </a:extLst>
          </p:cNvPr>
          <p:cNvPicPr>
            <a:picLocks noChangeAspect="1"/>
          </p:cNvPicPr>
          <p:nvPr/>
        </p:nvPicPr>
        <p:blipFill>
          <a:blip r:embed="rId2">
            <a:extLst>
              <a:ext uri="{28A0092B-C50C-407E-A947-70E740481C1C}">
                <a14:useLocalDpi xmlns:a14="http://schemas.microsoft.com/office/drawing/2010/main" val="0"/>
              </a:ext>
            </a:extLst>
          </a:blip>
          <a:srcRect t="6661" b="6661"/>
          <a:stretch>
            <a:fillRect/>
          </a:stretch>
        </p:blipFill>
        <p:spPr>
          <a:xfrm>
            <a:off x="0" y="0"/>
            <a:ext cx="8258523" cy="4771905"/>
          </a:xfrm>
          <a:custGeom>
            <a:avLst/>
            <a:gdLst>
              <a:gd name="connsiteX0" fmla="*/ 0 w 8258523"/>
              <a:gd name="connsiteY0" fmla="*/ 0 h 4771905"/>
              <a:gd name="connsiteX1" fmla="*/ 7528286 w 8258523"/>
              <a:gd name="connsiteY1" fmla="*/ 0 h 4771905"/>
              <a:gd name="connsiteX2" fmla="*/ 7603864 w 8258523"/>
              <a:gd name="connsiteY2" fmla="*/ 83126 h 4771905"/>
              <a:gd name="connsiteX3" fmla="*/ 8258523 w 8258523"/>
              <a:gd name="connsiteY3" fmla="*/ 1906066 h 4771905"/>
              <a:gd name="connsiteX4" fmla="*/ 5391628 w 8258523"/>
              <a:gd name="connsiteY4" fmla="*/ 4771905 h 4771905"/>
              <a:gd name="connsiteX5" fmla="*/ 2524732 w 8258523"/>
              <a:gd name="connsiteY5" fmla="*/ 4771905 h 4771905"/>
              <a:gd name="connsiteX6" fmla="*/ 2524732 w 8258523"/>
              <a:gd name="connsiteY6" fmla="*/ 4770851 h 4771905"/>
              <a:gd name="connsiteX7" fmla="*/ 0 w 8258523"/>
              <a:gd name="connsiteY7" fmla="*/ 4770851 h 477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58523" h="4771905">
                <a:moveTo>
                  <a:pt x="0" y="0"/>
                </a:moveTo>
                <a:lnTo>
                  <a:pt x="7528286" y="0"/>
                </a:lnTo>
                <a:lnTo>
                  <a:pt x="7603864" y="83126"/>
                </a:lnTo>
                <a:cubicBezTo>
                  <a:pt x="8012843" y="578512"/>
                  <a:pt x="8258523" y="1213609"/>
                  <a:pt x="8258523" y="1906066"/>
                </a:cubicBezTo>
                <a:cubicBezTo>
                  <a:pt x="8258523" y="3488826"/>
                  <a:pt x="6974970" y="4771905"/>
                  <a:pt x="5391628" y="4771905"/>
                </a:cubicBezTo>
                <a:lnTo>
                  <a:pt x="2524732" y="4771905"/>
                </a:lnTo>
                <a:lnTo>
                  <a:pt x="2524732" y="4770851"/>
                </a:lnTo>
                <a:lnTo>
                  <a:pt x="0" y="4770851"/>
                </a:lnTo>
                <a:close/>
              </a:path>
            </a:pathLst>
          </a:custGeom>
        </p:spPr>
      </p:pic>
      <p:sp>
        <p:nvSpPr>
          <p:cNvPr id="15" name="Freeform: Shape 8">
            <a:extLst>
              <a:ext uri="{FF2B5EF4-FFF2-40B4-BE49-F238E27FC236}">
                <a16:creationId xmlns:a16="http://schemas.microsoft.com/office/drawing/2014/main" id="{8CF14EDF-B41E-B72E-3127-B4677A747A8F}"/>
              </a:ext>
            </a:extLst>
          </p:cNvPr>
          <p:cNvSpPr/>
          <p:nvPr/>
        </p:nvSpPr>
        <p:spPr>
          <a:xfrm rot="5400000">
            <a:off x="1731727" y="-1743310"/>
            <a:ext cx="4771906" cy="8258524"/>
          </a:xfrm>
          <a:custGeom>
            <a:avLst/>
            <a:gdLst>
              <a:gd name="connsiteX0" fmla="*/ 0 w 4771906"/>
              <a:gd name="connsiteY0" fmla="*/ 8258524 h 8258524"/>
              <a:gd name="connsiteX1" fmla="*/ 0 w 4771906"/>
              <a:gd name="connsiteY1" fmla="*/ 685452 h 8258524"/>
              <a:gd name="connsiteX2" fmla="*/ 25259 w 4771906"/>
              <a:gd name="connsiteY2" fmla="*/ 662496 h 8258524"/>
              <a:gd name="connsiteX3" fmla="*/ 1870697 w 4771906"/>
              <a:gd name="connsiteY3" fmla="*/ 0 h 8258524"/>
              <a:gd name="connsiteX4" fmla="*/ 4771906 w 4771906"/>
              <a:gd name="connsiteY4" fmla="*/ 2901209 h 8258524"/>
              <a:gd name="connsiteX5" fmla="*/ 4771906 w 4771906"/>
              <a:gd name="connsiteY5" fmla="*/ 8258524 h 825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1906" h="8258524">
                <a:moveTo>
                  <a:pt x="0" y="8258524"/>
                </a:moveTo>
                <a:lnTo>
                  <a:pt x="0" y="685452"/>
                </a:lnTo>
                <a:lnTo>
                  <a:pt x="25259" y="662496"/>
                </a:lnTo>
                <a:cubicBezTo>
                  <a:pt x="526759" y="248621"/>
                  <a:pt x="1169694" y="0"/>
                  <a:pt x="1870697" y="0"/>
                </a:cubicBezTo>
                <a:cubicBezTo>
                  <a:pt x="3472990" y="0"/>
                  <a:pt x="4771906" y="1298916"/>
                  <a:pt x="4771906" y="2901209"/>
                </a:cubicBezTo>
                <a:lnTo>
                  <a:pt x="4771906" y="8258524"/>
                </a:lnTo>
                <a:close/>
              </a:path>
            </a:pathLst>
          </a:custGeom>
          <a:gradFill flip="none" rotWithShape="1">
            <a:gsLst>
              <a:gs pos="37000">
                <a:srgbClr val="000000">
                  <a:alpha val="0"/>
                </a:srgbClr>
              </a:gs>
              <a:gs pos="100000">
                <a:srgbClr val="000000">
                  <a:alpha val="75000"/>
                </a:srgbClr>
              </a:gs>
            </a:gsLst>
            <a:lin ang="19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itle 4">
            <a:extLst>
              <a:ext uri="{FF2B5EF4-FFF2-40B4-BE49-F238E27FC236}">
                <a16:creationId xmlns:a16="http://schemas.microsoft.com/office/drawing/2014/main" id="{5CF9E1FE-1488-ECB4-81B6-C5D5EB8CC561}"/>
              </a:ext>
            </a:extLst>
          </p:cNvPr>
          <p:cNvSpPr>
            <a:spLocks noGrp="1"/>
          </p:cNvSpPr>
          <p:nvPr>
            <p:ph type="title"/>
          </p:nvPr>
        </p:nvSpPr>
        <p:spPr>
          <a:xfrm>
            <a:off x="4905375" y="4143834"/>
            <a:ext cx="6683134" cy="795089"/>
          </a:xfrm>
        </p:spPr>
        <p:txBody>
          <a:bodyPr>
            <a:spAutoFit/>
          </a:bodyPr>
          <a:lstStyle/>
          <a:p>
            <a:r>
              <a:rPr lang="en-US"/>
              <a:t>Social Story</a:t>
            </a:r>
          </a:p>
        </p:txBody>
      </p:sp>
    </p:spTree>
    <p:extLst>
      <p:ext uri="{BB962C8B-B14F-4D97-AF65-F5344CB8AC3E}">
        <p14:creationId xmlns:p14="http://schemas.microsoft.com/office/powerpoint/2010/main" val="6619328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41DFE-55DE-959A-A2E1-984E5C7D5CD3}"/>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2DC726D6-9A76-E9BB-40C5-E19946D3E5E6}"/>
              </a:ext>
            </a:extLst>
          </p:cNvPr>
          <p:cNvSpPr>
            <a:spLocks noGrp="1"/>
          </p:cNvSpPr>
          <p:nvPr>
            <p:ph type="sldNum" sz="quarter" idx="11"/>
          </p:nvPr>
        </p:nvSpPr>
        <p:spPr/>
        <p:txBody>
          <a:bodyPr/>
          <a:lstStyle/>
          <a:p>
            <a:fld id="{FD814145-5B10-4F3F-A6BF-3641B91211CF}" type="slidenum">
              <a:rPr lang="en-US" smtClean="0"/>
              <a:pPr/>
              <a:t>10</a:t>
            </a:fld>
            <a:endParaRPr lang="en-US"/>
          </a:p>
        </p:txBody>
      </p:sp>
      <p:sp>
        <p:nvSpPr>
          <p:cNvPr id="5" name="Text Placeholder 4">
            <a:extLst>
              <a:ext uri="{FF2B5EF4-FFF2-40B4-BE49-F238E27FC236}">
                <a16:creationId xmlns:a16="http://schemas.microsoft.com/office/drawing/2014/main" id="{41214DB5-4D99-3DEF-8283-F9EF0DFA673E}"/>
              </a:ext>
            </a:extLst>
          </p:cNvPr>
          <p:cNvSpPr>
            <a:spLocks noGrp="1"/>
          </p:cNvSpPr>
          <p:nvPr>
            <p:ph type="body" sz="quarter" idx="27"/>
          </p:nvPr>
        </p:nvSpPr>
        <p:spPr>
          <a:xfrm>
            <a:off x="6096000" y="1608463"/>
            <a:ext cx="5616288" cy="3205908"/>
          </a:xfrm>
        </p:spPr>
        <p:txBody>
          <a:bodyPr/>
          <a:lstStyle/>
          <a:p>
            <a:pPr marL="0" indent="0">
              <a:buNone/>
            </a:pPr>
            <a:r>
              <a:rPr lang="en" sz="2400">
                <a:solidFill>
                  <a:schemeClr val="tx1"/>
                </a:solidFill>
                <a:latin typeface="+mn-lt"/>
                <a:ea typeface="Comic Sans MS"/>
                <a:cs typeface="Comic Sans MS"/>
                <a:sym typeface="Comic Sans MS"/>
              </a:rPr>
              <a:t>To get to our seats, we may need to walk in front of other people or other people may need to walk in front of us.  </a:t>
            </a:r>
          </a:p>
          <a:p>
            <a:pPr marL="0" indent="0">
              <a:buNone/>
            </a:pPr>
            <a:r>
              <a:rPr lang="en" sz="2400">
                <a:solidFill>
                  <a:schemeClr val="tx1"/>
                </a:solidFill>
                <a:latin typeface="+mn-lt"/>
                <a:ea typeface="Comic Sans MS"/>
                <a:cs typeface="Comic Sans MS"/>
                <a:sym typeface="Comic Sans MS"/>
              </a:rPr>
              <a:t>If </a:t>
            </a:r>
            <a:r>
              <a:rPr lang="en" sz="2400" b="1">
                <a:solidFill>
                  <a:schemeClr val="tx1"/>
                </a:solidFill>
                <a:latin typeface="+mn-lt"/>
                <a:ea typeface="Comic Sans MS"/>
                <a:cs typeface="Comic Sans MS"/>
                <a:sym typeface="Comic Sans MS"/>
              </a:rPr>
              <a:t>someone accidentally bumps me</a:t>
            </a:r>
            <a:r>
              <a:rPr lang="en" sz="2400">
                <a:solidFill>
                  <a:schemeClr val="tx1"/>
                </a:solidFill>
                <a:latin typeface="+mn-lt"/>
                <a:ea typeface="Comic Sans MS"/>
                <a:cs typeface="Comic Sans MS"/>
                <a:sym typeface="Comic Sans MS"/>
              </a:rPr>
              <a:t>, it is no big deal and </a:t>
            </a:r>
            <a:r>
              <a:rPr lang="en" sz="2400" b="1">
                <a:solidFill>
                  <a:schemeClr val="tx1"/>
                </a:solidFill>
                <a:latin typeface="+mn-lt"/>
                <a:ea typeface="Comic Sans MS"/>
                <a:cs typeface="Comic Sans MS"/>
                <a:sym typeface="Comic Sans MS"/>
              </a:rPr>
              <a:t>I will say “Sorry.”</a:t>
            </a:r>
            <a:r>
              <a:rPr lang="en" sz="2400">
                <a:solidFill>
                  <a:schemeClr val="tx1"/>
                </a:solidFill>
                <a:latin typeface="+mn-lt"/>
                <a:ea typeface="Comic Sans MS"/>
                <a:cs typeface="Comic Sans MS"/>
                <a:sym typeface="Comic Sans MS"/>
              </a:rPr>
              <a:t>  We will do our best to </a:t>
            </a:r>
            <a:r>
              <a:rPr lang="en" sz="2400" b="1">
                <a:solidFill>
                  <a:schemeClr val="tx1"/>
                </a:solidFill>
                <a:latin typeface="+mn-lt"/>
                <a:ea typeface="Comic Sans MS"/>
                <a:cs typeface="Comic Sans MS"/>
                <a:sym typeface="Comic Sans MS"/>
              </a:rPr>
              <a:t>find our seats</a:t>
            </a:r>
            <a:r>
              <a:rPr lang="en" sz="2400">
                <a:solidFill>
                  <a:schemeClr val="tx1"/>
                </a:solidFill>
                <a:latin typeface="+mn-lt"/>
                <a:ea typeface="Comic Sans MS"/>
                <a:cs typeface="Comic Sans MS"/>
                <a:sym typeface="Comic Sans MS"/>
              </a:rPr>
              <a:t> to get ready for the show.</a:t>
            </a:r>
            <a:endParaRPr lang="en-US" sz="2400">
              <a:solidFill>
                <a:schemeClr val="tx1"/>
              </a:solidFill>
              <a:latin typeface="+mn-lt"/>
            </a:endParaRPr>
          </a:p>
        </p:txBody>
      </p:sp>
      <p:pic>
        <p:nvPicPr>
          <p:cNvPr id="3" name="Picture Placeholder 8">
            <a:extLst>
              <a:ext uri="{FF2B5EF4-FFF2-40B4-BE49-F238E27FC236}">
                <a16:creationId xmlns:a16="http://schemas.microsoft.com/office/drawing/2014/main" id="{EC4383D7-2076-B680-85AF-6AED198E65F1}"/>
              </a:ext>
            </a:extLst>
          </p:cNvPr>
          <p:cNvPicPr>
            <a:picLocks noChangeAspect="1"/>
          </p:cNvPicPr>
          <p:nvPr/>
        </p:nvPicPr>
        <p:blipFill>
          <a:blip r:embed="rId2">
            <a:extLst>
              <a:ext uri="{28A0092B-C50C-407E-A947-70E740481C1C}">
                <a14:useLocalDpi xmlns:a14="http://schemas.microsoft.com/office/drawing/2010/main" val="0"/>
              </a:ext>
            </a:extLst>
          </a:blip>
          <a:srcRect l="20846" r="20846"/>
          <a:stretch/>
        </p:blipFill>
        <p:spPr>
          <a:xfrm>
            <a:off x="0" y="342900"/>
            <a:ext cx="5691188" cy="6515100"/>
          </a:xfrm>
          <a:custGeom>
            <a:avLst/>
            <a:gdLst>
              <a:gd name="connsiteX0" fmla="*/ 2845651 w 5691304"/>
              <a:gd name="connsiteY0" fmla="*/ 0 h 6515101"/>
              <a:gd name="connsiteX1" fmla="*/ 5691302 w 5691304"/>
              <a:gd name="connsiteY1" fmla="*/ 2845651 h 6515101"/>
              <a:gd name="connsiteX2" fmla="*/ 5691301 w 5691304"/>
              <a:gd name="connsiteY2" fmla="*/ 5728247 h 6515101"/>
              <a:gd name="connsiteX3" fmla="*/ 5691304 w 5691304"/>
              <a:gd name="connsiteY3" fmla="*/ 5728247 h 6515101"/>
              <a:gd name="connsiteX4" fmla="*/ 5691304 w 5691304"/>
              <a:gd name="connsiteY4" fmla="*/ 6515101 h 6515101"/>
              <a:gd name="connsiteX5" fmla="*/ 0 w 5691304"/>
              <a:gd name="connsiteY5" fmla="*/ 6515101 h 6515101"/>
              <a:gd name="connsiteX6" fmla="*/ 0 w 5691304"/>
              <a:gd name="connsiteY6" fmla="*/ 5950038 h 6515101"/>
              <a:gd name="connsiteX7" fmla="*/ 0 w 5691304"/>
              <a:gd name="connsiteY7" fmla="*/ 5728247 h 6515101"/>
              <a:gd name="connsiteX8" fmla="*/ 0 w 5691304"/>
              <a:gd name="connsiteY8" fmla="*/ 2845651 h 6515101"/>
              <a:gd name="connsiteX9" fmla="*/ 2845651 w 5691304"/>
              <a:gd name="connsiteY9" fmla="*/ 0 h 651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91304" h="6515101">
                <a:moveTo>
                  <a:pt x="2845651" y="0"/>
                </a:moveTo>
                <a:cubicBezTo>
                  <a:pt x="4417261" y="0"/>
                  <a:pt x="5691302" y="1274041"/>
                  <a:pt x="5691302" y="2845651"/>
                </a:cubicBezTo>
                <a:lnTo>
                  <a:pt x="5691301" y="5728247"/>
                </a:lnTo>
                <a:lnTo>
                  <a:pt x="5691304" y="5728247"/>
                </a:lnTo>
                <a:lnTo>
                  <a:pt x="5691304" y="6515101"/>
                </a:lnTo>
                <a:lnTo>
                  <a:pt x="0" y="6515101"/>
                </a:lnTo>
                <a:lnTo>
                  <a:pt x="0" y="5950038"/>
                </a:lnTo>
                <a:lnTo>
                  <a:pt x="0" y="5728247"/>
                </a:lnTo>
                <a:lnTo>
                  <a:pt x="0" y="2845651"/>
                </a:lnTo>
                <a:cubicBezTo>
                  <a:pt x="0" y="1274041"/>
                  <a:pt x="1274041" y="0"/>
                  <a:pt x="2845651" y="0"/>
                </a:cubicBezTo>
                <a:close/>
              </a:path>
            </a:pathLst>
          </a:custGeom>
        </p:spPr>
      </p:pic>
    </p:spTree>
    <p:extLst>
      <p:ext uri="{BB962C8B-B14F-4D97-AF65-F5344CB8AC3E}">
        <p14:creationId xmlns:p14="http://schemas.microsoft.com/office/powerpoint/2010/main" val="1613294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C9EF0935-1995-EC34-F6B0-2A5B38A4DBEF}"/>
              </a:ext>
            </a:extLst>
          </p:cNvPr>
          <p:cNvSpPr>
            <a:spLocks noGrp="1"/>
          </p:cNvSpPr>
          <p:nvPr>
            <p:ph sz="quarter" idx="12"/>
          </p:nvPr>
        </p:nvSpPr>
        <p:spPr>
          <a:xfrm>
            <a:off x="581504" y="2266950"/>
            <a:ext cx="5304946" cy="2986160"/>
          </a:xfrm>
        </p:spPr>
        <p:txBody>
          <a:bodyPr/>
          <a:lstStyle/>
          <a:p>
            <a:pPr marL="0" indent="0">
              <a:buNone/>
            </a:pPr>
            <a:r>
              <a:rPr lang="en-US" sz="2400">
                <a:solidFill>
                  <a:schemeClr val="tx1"/>
                </a:solidFill>
                <a:latin typeface="+mn-lt"/>
                <a:ea typeface="Comic Sans MS"/>
                <a:cs typeface="Comic Sans MS"/>
                <a:sym typeface="Comic Sans MS"/>
              </a:rPr>
              <a:t>If the presentation has already started when my group arrives, </a:t>
            </a:r>
            <a:r>
              <a:rPr lang="en-US" sz="2400" b="1">
                <a:solidFill>
                  <a:schemeClr val="tx1"/>
                </a:solidFill>
                <a:latin typeface="+mn-lt"/>
                <a:ea typeface="Comic Sans MS"/>
                <a:cs typeface="Comic Sans MS"/>
                <a:sym typeface="Comic Sans MS"/>
              </a:rPr>
              <a:t>I will enter the room and take my seat quietly.</a:t>
            </a:r>
            <a:r>
              <a:rPr lang="en-US" sz="2400">
                <a:solidFill>
                  <a:schemeClr val="tx1"/>
                </a:solidFill>
                <a:latin typeface="+mn-lt"/>
                <a:ea typeface="Comic Sans MS"/>
                <a:cs typeface="Comic Sans MS"/>
                <a:sym typeface="Comic Sans MS"/>
              </a:rPr>
              <a:t> </a:t>
            </a:r>
            <a:r>
              <a:rPr lang="en-US" sz="2400" b="1">
                <a:solidFill>
                  <a:schemeClr val="tx1"/>
                </a:solidFill>
                <a:latin typeface="+mn-lt"/>
                <a:ea typeface="Comic Sans MS"/>
                <a:cs typeface="Comic Sans MS"/>
                <a:sym typeface="Comic Sans MS"/>
              </a:rPr>
              <a:t>I will listen quietly to the musicians.</a:t>
            </a:r>
            <a:r>
              <a:rPr lang="en-US" sz="2400">
                <a:solidFill>
                  <a:schemeClr val="tx1"/>
                </a:solidFill>
                <a:latin typeface="+mn-lt"/>
                <a:ea typeface="Comic Sans MS"/>
                <a:cs typeface="Comic Sans MS"/>
                <a:sym typeface="Comic Sans MS"/>
              </a:rPr>
              <a:t> If I think of a question and don’t get a chance to ask it, I will try to remember it so I can ask it later! </a:t>
            </a:r>
          </a:p>
          <a:p>
            <a:endParaRPr lang="en-US" sz="2400">
              <a:solidFill>
                <a:schemeClr val="tx1"/>
              </a:solidFill>
              <a:latin typeface="+mn-lt"/>
            </a:endParaRPr>
          </a:p>
        </p:txBody>
      </p:sp>
      <p:sp>
        <p:nvSpPr>
          <p:cNvPr id="17" name="Text Placeholder 3">
            <a:extLst>
              <a:ext uri="{FF2B5EF4-FFF2-40B4-BE49-F238E27FC236}">
                <a16:creationId xmlns:a16="http://schemas.microsoft.com/office/drawing/2014/main" id="{283293B9-9EA3-2709-15EC-3ECD9FBA6DDC}"/>
              </a:ext>
            </a:extLst>
          </p:cNvPr>
          <p:cNvSpPr>
            <a:spLocks noGrp="1"/>
          </p:cNvSpPr>
          <p:nvPr>
            <p:ph type="body" sz="quarter" idx="15"/>
          </p:nvPr>
        </p:nvSpPr>
        <p:spPr>
          <a:xfrm>
            <a:off x="581504" y="825500"/>
            <a:ext cx="10033093" cy="721106"/>
          </a:xfrm>
        </p:spPr>
        <p:txBody>
          <a:bodyPr/>
          <a:lstStyle/>
          <a:p>
            <a:pPr algn="l"/>
            <a:r>
              <a:rPr lang="en-US" sz="2400">
                <a:latin typeface="+mn-lt"/>
                <a:ea typeface="Comic Sans MS"/>
                <a:cs typeface="Comic Sans MS"/>
                <a:sym typeface="Comic Sans MS"/>
              </a:rPr>
              <a:t>Before or after the concert, we may get to listen to a musician from the orchestra talking about their musical instrument and their life as a musician. </a:t>
            </a:r>
            <a:r>
              <a:rPr lang="en-US" sz="2400" b="0">
                <a:latin typeface="+mn-lt"/>
                <a:ea typeface="Comic Sans MS"/>
                <a:cs typeface="Comic Sans MS"/>
                <a:sym typeface="Comic Sans MS"/>
              </a:rPr>
              <a:t>(If we go </a:t>
            </a:r>
            <a:r>
              <a:rPr lang="en-US" sz="2400">
                <a:latin typeface="+mn-lt"/>
                <a:ea typeface="Comic Sans MS"/>
                <a:cs typeface="Comic Sans MS"/>
                <a:sym typeface="Comic Sans MS"/>
              </a:rPr>
              <a:t>before</a:t>
            </a:r>
            <a:r>
              <a:rPr lang="en-US" sz="2400" b="0">
                <a:latin typeface="+mn-lt"/>
                <a:ea typeface="Comic Sans MS"/>
                <a:cs typeface="Comic Sans MS"/>
                <a:sym typeface="Comic Sans MS"/>
              </a:rPr>
              <a:t> the concert, this will happen in the concert hall. If we go </a:t>
            </a:r>
            <a:r>
              <a:rPr lang="en-US" sz="2400">
                <a:latin typeface="+mn-lt"/>
                <a:ea typeface="Comic Sans MS"/>
                <a:cs typeface="Comic Sans MS"/>
                <a:sym typeface="Comic Sans MS"/>
              </a:rPr>
              <a:t>after</a:t>
            </a:r>
            <a:r>
              <a:rPr lang="en-US" sz="2400" b="0">
                <a:latin typeface="+mn-lt"/>
                <a:ea typeface="Comic Sans MS"/>
                <a:cs typeface="Comic Sans MS"/>
                <a:sym typeface="Comic Sans MS"/>
              </a:rPr>
              <a:t> the concert, it will happen in a different room.)</a:t>
            </a:r>
          </a:p>
          <a:p>
            <a:pPr algn="l"/>
            <a:endParaRPr lang="en-US" sz="2400">
              <a:latin typeface="+mn-lt"/>
              <a:ea typeface="Comic Sans MS"/>
              <a:cs typeface="Comic Sans MS"/>
              <a:sym typeface="Comic Sans MS"/>
            </a:endParaRPr>
          </a:p>
          <a:p>
            <a:pPr algn="l"/>
            <a:endParaRPr lang="en-US" sz="2400">
              <a:latin typeface="+mn-lt"/>
            </a:endParaRPr>
          </a:p>
        </p:txBody>
      </p:sp>
      <p:sp>
        <p:nvSpPr>
          <p:cNvPr id="4" name="Slide Number Placeholder 3">
            <a:extLst>
              <a:ext uri="{FF2B5EF4-FFF2-40B4-BE49-F238E27FC236}">
                <a16:creationId xmlns:a16="http://schemas.microsoft.com/office/drawing/2014/main" id="{487AC768-C61C-FD0B-7254-AC03CF8F4C57}"/>
              </a:ext>
            </a:extLst>
          </p:cNvPr>
          <p:cNvSpPr>
            <a:spLocks noGrp="1"/>
          </p:cNvSpPr>
          <p:nvPr>
            <p:ph type="sldNum" sz="quarter" idx="11"/>
          </p:nvPr>
        </p:nvSpPr>
        <p:spPr>
          <a:xfrm>
            <a:off x="11481888" y="6367037"/>
            <a:ext cx="230400" cy="223560"/>
          </a:xfrm>
        </p:spPr>
        <p:txBody>
          <a:bodyPr anchor="ctr">
            <a:normAutofit/>
          </a:bodyPr>
          <a:lstStyle/>
          <a:p>
            <a:pPr>
              <a:spcAft>
                <a:spcPts val="600"/>
              </a:spcAft>
            </a:pPr>
            <a:fld id="{FD814145-5B10-4F3F-A6BF-3641B91211CF}" type="slidenum">
              <a:rPr lang="en-US" smtClean="0"/>
              <a:pPr>
                <a:spcAft>
                  <a:spcPts val="600"/>
                </a:spcAft>
              </a:pPr>
              <a:t>11</a:t>
            </a:fld>
            <a:endParaRPr lang="en-US"/>
          </a:p>
        </p:txBody>
      </p:sp>
      <p:pic>
        <p:nvPicPr>
          <p:cNvPr id="8" name="Picture 7" descr="A person playing a violin with a group of children&#10;&#10;Description automatically generated">
            <a:extLst>
              <a:ext uri="{FF2B5EF4-FFF2-40B4-BE49-F238E27FC236}">
                <a16:creationId xmlns:a16="http://schemas.microsoft.com/office/drawing/2014/main" id="{1E2B47E9-1B9C-742F-87F6-7CE4021DE35A}"/>
              </a:ext>
            </a:extLst>
          </p:cNvPr>
          <p:cNvPicPr>
            <a:picLocks noChangeAspect="1"/>
          </p:cNvPicPr>
          <p:nvPr/>
        </p:nvPicPr>
        <p:blipFill>
          <a:blip r:embed="rId2">
            <a:extLst>
              <a:ext uri="{28A0092B-C50C-407E-A947-70E740481C1C}">
                <a14:useLocalDpi xmlns:a14="http://schemas.microsoft.com/office/drawing/2010/main" val="0"/>
              </a:ext>
            </a:extLst>
          </a:blip>
          <a:srcRect r="-3" b="4494"/>
          <a:stretch/>
        </p:blipFill>
        <p:spPr>
          <a:xfrm>
            <a:off x="6303963" y="1840895"/>
            <a:ext cx="5304946" cy="3381832"/>
          </a:xfrm>
          <a:prstGeom prst="rect">
            <a:avLst/>
          </a:prstGeom>
          <a:noFill/>
        </p:spPr>
      </p:pic>
    </p:spTree>
    <p:extLst>
      <p:ext uri="{BB962C8B-B14F-4D97-AF65-F5344CB8AC3E}">
        <p14:creationId xmlns:p14="http://schemas.microsoft.com/office/powerpoint/2010/main" val="3735016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20792-0A41-6374-1966-2F5D89D3CEB4}"/>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AF2876D4-3CF1-286B-D9E5-92F0F4423F60}"/>
              </a:ext>
            </a:extLst>
          </p:cNvPr>
          <p:cNvSpPr>
            <a:spLocks noGrp="1"/>
          </p:cNvSpPr>
          <p:nvPr>
            <p:ph type="sldNum" sz="quarter" idx="11"/>
          </p:nvPr>
        </p:nvSpPr>
        <p:spPr/>
        <p:txBody>
          <a:bodyPr/>
          <a:lstStyle/>
          <a:p>
            <a:fld id="{FD814145-5B10-4F3F-A6BF-3641B91211CF}" type="slidenum">
              <a:rPr lang="en-US" smtClean="0"/>
              <a:pPr/>
              <a:t>12</a:t>
            </a:fld>
            <a:endParaRPr lang="en-US"/>
          </a:p>
        </p:txBody>
      </p:sp>
      <p:sp>
        <p:nvSpPr>
          <p:cNvPr id="5" name="Text Placeholder 4">
            <a:extLst>
              <a:ext uri="{FF2B5EF4-FFF2-40B4-BE49-F238E27FC236}">
                <a16:creationId xmlns:a16="http://schemas.microsoft.com/office/drawing/2014/main" id="{B4DC0697-726B-8E28-F0F9-B8946D9DB05A}"/>
              </a:ext>
            </a:extLst>
          </p:cNvPr>
          <p:cNvSpPr>
            <a:spLocks noGrp="1"/>
          </p:cNvSpPr>
          <p:nvPr>
            <p:ph type="body" sz="quarter" idx="27"/>
          </p:nvPr>
        </p:nvSpPr>
        <p:spPr/>
        <p:txBody>
          <a:bodyPr vert="horz" lIns="0" tIns="0" rIns="0" bIns="0" rtlCol="0" anchor="t">
            <a:noAutofit/>
          </a:bodyPr>
          <a:lstStyle/>
          <a:p>
            <a:pPr marL="0" lvl="0" indent="0" rtl="0">
              <a:lnSpc>
                <a:spcPct val="100000"/>
              </a:lnSpc>
              <a:spcBef>
                <a:spcPts val="0"/>
              </a:spcBef>
              <a:spcAft>
                <a:spcPts val="0"/>
              </a:spcAft>
              <a:buSzPts val="3500"/>
              <a:buNone/>
            </a:pPr>
            <a:r>
              <a:rPr lang="en-US" sz="2400">
                <a:solidFill>
                  <a:schemeClr val="tx1"/>
                </a:solidFill>
                <a:latin typeface="+mn-lt"/>
                <a:ea typeface="Comic Sans MS"/>
                <a:cs typeface="Comic Sans MS"/>
                <a:sym typeface="Comic Sans MS"/>
              </a:rPr>
              <a:t>Once I am seated, it is OK to quietly talk to my neighbors. While I am waiting, I may see some of the musicians on stage with their musical instruments. They are getting ready, too!</a:t>
            </a:r>
          </a:p>
          <a:p>
            <a:pPr marL="0" lvl="0" indent="0" rtl="0">
              <a:lnSpc>
                <a:spcPct val="100000"/>
              </a:lnSpc>
              <a:spcBef>
                <a:spcPts val="0"/>
              </a:spcBef>
              <a:spcAft>
                <a:spcPts val="0"/>
              </a:spcAft>
              <a:buSzPts val="3500"/>
              <a:buNone/>
            </a:pPr>
            <a:endParaRPr lang="en-US" sz="2400">
              <a:solidFill>
                <a:schemeClr val="tx1"/>
              </a:solidFill>
              <a:latin typeface="+mn-lt"/>
              <a:ea typeface="Comic Sans MS"/>
              <a:cs typeface="Comic Sans MS"/>
              <a:sym typeface="Comic Sans MS"/>
            </a:endParaRPr>
          </a:p>
          <a:p>
            <a:pPr marL="0" lvl="0" indent="0" rtl="0">
              <a:lnSpc>
                <a:spcPct val="100000"/>
              </a:lnSpc>
              <a:spcBef>
                <a:spcPts val="0"/>
              </a:spcBef>
              <a:spcAft>
                <a:spcPts val="0"/>
              </a:spcAft>
              <a:buSzPts val="3500"/>
              <a:buNone/>
            </a:pPr>
            <a:r>
              <a:rPr lang="en-US" sz="2400">
                <a:solidFill>
                  <a:schemeClr val="tx1"/>
                </a:solidFill>
                <a:latin typeface="+mn-lt"/>
                <a:ea typeface="Comic Sans MS"/>
                <a:cs typeface="Comic Sans MS"/>
                <a:sym typeface="Comic Sans MS"/>
              </a:rPr>
              <a:t>I will know the concert is about to begin when  the concertmaster (a violin player) plays the pitch ‘A’ for the other instruments to tune to. </a:t>
            </a:r>
            <a:r>
              <a:rPr lang="en-US" sz="2400" b="1">
                <a:solidFill>
                  <a:schemeClr val="tx1"/>
                </a:solidFill>
                <a:latin typeface="+mn-lt"/>
                <a:ea typeface="Comic Sans MS"/>
                <a:cs typeface="Comic Sans MS"/>
                <a:sym typeface="Comic Sans MS"/>
              </a:rPr>
              <a:t>I will remain quiet during tuning so the musicians can hear</a:t>
            </a:r>
            <a:r>
              <a:rPr lang="en-US" sz="2400">
                <a:solidFill>
                  <a:schemeClr val="tx1"/>
                </a:solidFill>
                <a:latin typeface="+mn-lt"/>
                <a:ea typeface="Comic Sans MS"/>
                <a:cs typeface="Comic Sans MS"/>
                <a:sym typeface="Comic Sans MS"/>
              </a:rPr>
              <a:t>. </a:t>
            </a:r>
            <a:endParaRPr lang="en-US" sz="2400">
              <a:solidFill>
                <a:schemeClr val="tx1"/>
              </a:solidFill>
              <a:latin typeface="+mn-lt"/>
            </a:endParaRPr>
          </a:p>
        </p:txBody>
      </p:sp>
      <p:pic>
        <p:nvPicPr>
          <p:cNvPr id="8" name="Picture Placeholder 7" descr="A group of people playing instruments&#10;&#10;Description automatically generated">
            <a:extLst>
              <a:ext uri="{FF2B5EF4-FFF2-40B4-BE49-F238E27FC236}">
                <a16:creationId xmlns:a16="http://schemas.microsoft.com/office/drawing/2014/main" id="{879059ED-301A-3489-0EB7-1BE87884A669}"/>
              </a:ext>
            </a:extLst>
          </p:cNvPr>
          <p:cNvPicPr>
            <a:picLocks noGrp="1" noChangeAspect="1"/>
          </p:cNvPicPr>
          <p:nvPr>
            <p:ph type="pic" sz="quarter" idx="28"/>
          </p:nvPr>
        </p:nvPicPr>
        <p:blipFill>
          <a:blip r:embed="rId2">
            <a:extLst>
              <a:ext uri="{28A0092B-C50C-407E-A947-70E740481C1C}">
                <a14:useLocalDpi xmlns:a14="http://schemas.microsoft.com/office/drawing/2010/main" val="0"/>
              </a:ext>
            </a:extLst>
          </a:blip>
          <a:srcRect l="20882" r="20882"/>
          <a:stretch>
            <a:fillRect/>
          </a:stretch>
        </p:blipFill>
        <p:spPr/>
      </p:pic>
      <p:pic>
        <p:nvPicPr>
          <p:cNvPr id="9" name="Picture Placeholder 8">
            <a:extLst>
              <a:ext uri="{FF2B5EF4-FFF2-40B4-BE49-F238E27FC236}">
                <a16:creationId xmlns:a16="http://schemas.microsoft.com/office/drawing/2014/main" id="{D5C0D2E3-432B-80A6-60B8-AE026EC1E94D}"/>
              </a:ext>
            </a:extLst>
          </p:cNvPr>
          <p:cNvPicPr>
            <a:picLocks noChangeAspect="1"/>
          </p:cNvPicPr>
          <p:nvPr/>
        </p:nvPicPr>
        <p:blipFill>
          <a:blip r:embed="rId3">
            <a:extLst>
              <a:ext uri="{28A0092B-C50C-407E-A947-70E740481C1C}">
                <a14:useLocalDpi xmlns:a14="http://schemas.microsoft.com/office/drawing/2010/main" val="0"/>
              </a:ext>
            </a:extLst>
          </a:blip>
          <a:srcRect l="19803" r="21795" b="1991"/>
          <a:stretch/>
        </p:blipFill>
        <p:spPr>
          <a:xfrm>
            <a:off x="0" y="342900"/>
            <a:ext cx="5691188" cy="6515100"/>
          </a:xfrm>
          <a:custGeom>
            <a:avLst/>
            <a:gdLst>
              <a:gd name="connsiteX0" fmla="*/ 2845651 w 5691304"/>
              <a:gd name="connsiteY0" fmla="*/ 0 h 6515101"/>
              <a:gd name="connsiteX1" fmla="*/ 5691302 w 5691304"/>
              <a:gd name="connsiteY1" fmla="*/ 2845651 h 6515101"/>
              <a:gd name="connsiteX2" fmla="*/ 5691301 w 5691304"/>
              <a:gd name="connsiteY2" fmla="*/ 5728247 h 6515101"/>
              <a:gd name="connsiteX3" fmla="*/ 5691304 w 5691304"/>
              <a:gd name="connsiteY3" fmla="*/ 5728247 h 6515101"/>
              <a:gd name="connsiteX4" fmla="*/ 5691304 w 5691304"/>
              <a:gd name="connsiteY4" fmla="*/ 6515101 h 6515101"/>
              <a:gd name="connsiteX5" fmla="*/ 0 w 5691304"/>
              <a:gd name="connsiteY5" fmla="*/ 6515101 h 6515101"/>
              <a:gd name="connsiteX6" fmla="*/ 0 w 5691304"/>
              <a:gd name="connsiteY6" fmla="*/ 5950038 h 6515101"/>
              <a:gd name="connsiteX7" fmla="*/ 0 w 5691304"/>
              <a:gd name="connsiteY7" fmla="*/ 5728247 h 6515101"/>
              <a:gd name="connsiteX8" fmla="*/ 0 w 5691304"/>
              <a:gd name="connsiteY8" fmla="*/ 2845651 h 6515101"/>
              <a:gd name="connsiteX9" fmla="*/ 2845651 w 5691304"/>
              <a:gd name="connsiteY9" fmla="*/ 0 h 651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91304" h="6515101">
                <a:moveTo>
                  <a:pt x="2845651" y="0"/>
                </a:moveTo>
                <a:cubicBezTo>
                  <a:pt x="4417261" y="0"/>
                  <a:pt x="5691302" y="1274041"/>
                  <a:pt x="5691302" y="2845651"/>
                </a:cubicBezTo>
                <a:lnTo>
                  <a:pt x="5691301" y="5728247"/>
                </a:lnTo>
                <a:lnTo>
                  <a:pt x="5691304" y="5728247"/>
                </a:lnTo>
                <a:lnTo>
                  <a:pt x="5691304" y="6515101"/>
                </a:lnTo>
                <a:lnTo>
                  <a:pt x="0" y="6515101"/>
                </a:lnTo>
                <a:lnTo>
                  <a:pt x="0" y="5950038"/>
                </a:lnTo>
                <a:lnTo>
                  <a:pt x="0" y="5728247"/>
                </a:lnTo>
                <a:lnTo>
                  <a:pt x="0" y="2845651"/>
                </a:lnTo>
                <a:cubicBezTo>
                  <a:pt x="0" y="1274041"/>
                  <a:pt x="1274041" y="0"/>
                  <a:pt x="2845651" y="0"/>
                </a:cubicBezTo>
                <a:close/>
              </a:path>
            </a:pathLst>
          </a:custGeom>
        </p:spPr>
      </p:pic>
    </p:spTree>
    <p:extLst>
      <p:ext uri="{BB962C8B-B14F-4D97-AF65-F5344CB8AC3E}">
        <p14:creationId xmlns:p14="http://schemas.microsoft.com/office/powerpoint/2010/main" val="3056073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4EED1B-29BD-2333-21D7-C3E7DEFF5678}"/>
              </a:ext>
            </a:extLst>
          </p:cNvPr>
          <p:cNvSpPr>
            <a:spLocks noGrp="1"/>
          </p:cNvSpPr>
          <p:nvPr>
            <p:ph type="sldNum" sz="quarter" idx="11"/>
          </p:nvPr>
        </p:nvSpPr>
        <p:spPr>
          <a:xfrm>
            <a:off x="11481888" y="6367037"/>
            <a:ext cx="230400" cy="223560"/>
          </a:xfrm>
        </p:spPr>
        <p:txBody>
          <a:bodyPr anchor="ctr">
            <a:normAutofit/>
          </a:bodyPr>
          <a:lstStyle/>
          <a:p>
            <a:pPr>
              <a:spcAft>
                <a:spcPts val="600"/>
              </a:spcAft>
            </a:pPr>
            <a:fld id="{FD814145-5B10-4F3F-A6BF-3641B91211CF}" type="slidenum">
              <a:rPr lang="en-US" smtClean="0"/>
              <a:pPr>
                <a:spcAft>
                  <a:spcPts val="600"/>
                </a:spcAft>
              </a:pPr>
              <a:t>13</a:t>
            </a:fld>
            <a:endParaRPr lang="en-US"/>
          </a:p>
        </p:txBody>
      </p:sp>
      <p:sp>
        <p:nvSpPr>
          <p:cNvPr id="19" name="Text Placeholder 4">
            <a:extLst>
              <a:ext uri="{FF2B5EF4-FFF2-40B4-BE49-F238E27FC236}">
                <a16:creationId xmlns:a16="http://schemas.microsoft.com/office/drawing/2014/main" id="{8D51F8F4-78E0-B4C9-69EB-4DA0E6E78FC2}"/>
              </a:ext>
            </a:extLst>
          </p:cNvPr>
          <p:cNvSpPr>
            <a:spLocks noGrp="1"/>
          </p:cNvSpPr>
          <p:nvPr>
            <p:ph type="body" sz="quarter" idx="27"/>
          </p:nvPr>
        </p:nvSpPr>
        <p:spPr>
          <a:xfrm>
            <a:off x="6173669" y="1089025"/>
            <a:ext cx="5691305" cy="4359275"/>
          </a:xfrm>
        </p:spPr>
        <p:txBody>
          <a:bodyPr/>
          <a:lstStyle/>
          <a:p>
            <a:pPr marL="0" indent="0">
              <a:buNone/>
            </a:pPr>
            <a:r>
              <a:rPr lang="en-US" sz="2400">
                <a:solidFill>
                  <a:schemeClr val="tx1"/>
                </a:solidFill>
                <a:latin typeface="+mn-lt"/>
                <a:ea typeface="Comic Sans MS"/>
                <a:cs typeface="Comic Sans MS"/>
                <a:sym typeface="Comic Sans MS"/>
              </a:rPr>
              <a:t>Just before the concert starts, Thomas Wilkins, the </a:t>
            </a:r>
            <a:r>
              <a:rPr lang="en-US" sz="2400" b="1">
                <a:solidFill>
                  <a:schemeClr val="tx1"/>
                </a:solidFill>
                <a:latin typeface="+mn-lt"/>
                <a:ea typeface="Comic Sans MS"/>
                <a:cs typeface="Comic Sans MS"/>
                <a:sym typeface="Comic Sans MS"/>
              </a:rPr>
              <a:t>conductor, will arrive on the stage</a:t>
            </a:r>
            <a:r>
              <a:rPr lang="en-US" sz="2400">
                <a:solidFill>
                  <a:schemeClr val="tx1"/>
                </a:solidFill>
                <a:latin typeface="+mn-lt"/>
                <a:ea typeface="Comic Sans MS"/>
                <a:cs typeface="Comic Sans MS"/>
                <a:sym typeface="Comic Sans MS"/>
              </a:rPr>
              <a:t>. He’s very special and important because he leads the musicians, so </a:t>
            </a:r>
            <a:br>
              <a:rPr lang="en-US" sz="2400">
                <a:solidFill>
                  <a:schemeClr val="tx1"/>
                </a:solidFill>
                <a:latin typeface="+mn-lt"/>
                <a:ea typeface="Comic Sans MS"/>
                <a:cs typeface="Comic Sans MS"/>
                <a:sym typeface="Comic Sans MS"/>
              </a:rPr>
            </a:br>
            <a:r>
              <a:rPr lang="en-US" sz="2400" b="1">
                <a:solidFill>
                  <a:schemeClr val="tx1"/>
                </a:solidFill>
                <a:latin typeface="+mn-lt"/>
                <a:ea typeface="Comic Sans MS"/>
                <a:cs typeface="Comic Sans MS"/>
                <a:sym typeface="Comic Sans MS"/>
              </a:rPr>
              <a:t>we can clap for him</a:t>
            </a:r>
            <a:r>
              <a:rPr lang="en-US" sz="2400">
                <a:solidFill>
                  <a:schemeClr val="tx1"/>
                </a:solidFill>
                <a:latin typeface="+mn-lt"/>
                <a:ea typeface="Comic Sans MS"/>
                <a:cs typeface="Comic Sans MS"/>
                <a:sym typeface="Comic Sans MS"/>
              </a:rPr>
              <a:t>!</a:t>
            </a:r>
          </a:p>
          <a:p>
            <a:pPr marL="0" lvl="0" indent="0" rtl="0">
              <a:lnSpc>
                <a:spcPct val="100000"/>
              </a:lnSpc>
              <a:spcBef>
                <a:spcPts val="0"/>
              </a:spcBef>
              <a:spcAft>
                <a:spcPts val="0"/>
              </a:spcAft>
              <a:buSzPts val="3500"/>
              <a:buNone/>
            </a:pPr>
            <a:endParaRPr lang="en-US" sz="2400">
              <a:solidFill>
                <a:schemeClr val="tx1"/>
              </a:solidFill>
              <a:latin typeface="+mn-lt"/>
              <a:ea typeface="Comic Sans MS"/>
              <a:cs typeface="Comic Sans MS"/>
              <a:sym typeface="Comic Sans MS"/>
            </a:endParaRPr>
          </a:p>
          <a:p>
            <a:pPr marL="0" indent="0">
              <a:buNone/>
            </a:pPr>
            <a:r>
              <a:rPr lang="en-US" sz="2400">
                <a:solidFill>
                  <a:schemeClr val="tx1"/>
                </a:solidFill>
                <a:latin typeface="+mn-lt"/>
                <a:ea typeface="Comic Sans MS"/>
                <a:cs typeface="Comic Sans MS"/>
                <a:sym typeface="Comic Sans MS"/>
              </a:rPr>
              <a:t>When the </a:t>
            </a:r>
            <a:r>
              <a:rPr lang="en-US" sz="2400" b="1">
                <a:solidFill>
                  <a:schemeClr val="tx1"/>
                </a:solidFill>
                <a:latin typeface="+mn-lt"/>
                <a:ea typeface="Comic Sans MS"/>
                <a:cs typeface="Comic Sans MS"/>
                <a:sym typeface="Comic Sans MS"/>
              </a:rPr>
              <a:t>clapping is finished</a:t>
            </a:r>
            <a:r>
              <a:rPr lang="en-US" sz="2400">
                <a:solidFill>
                  <a:schemeClr val="tx1"/>
                </a:solidFill>
                <a:latin typeface="+mn-lt"/>
                <a:ea typeface="Comic Sans MS"/>
                <a:cs typeface="Comic Sans MS"/>
                <a:sym typeface="Comic Sans MS"/>
              </a:rPr>
              <a:t>, I will try to </a:t>
            </a:r>
            <a:r>
              <a:rPr lang="en-US" sz="2400" b="1">
                <a:solidFill>
                  <a:schemeClr val="tx1"/>
                </a:solidFill>
                <a:latin typeface="+mn-lt"/>
                <a:ea typeface="Comic Sans MS"/>
                <a:cs typeface="Comic Sans MS"/>
                <a:sym typeface="Comic Sans MS"/>
              </a:rPr>
              <a:t>be quiet</a:t>
            </a:r>
            <a:r>
              <a:rPr lang="en-US" sz="2400">
                <a:solidFill>
                  <a:schemeClr val="tx1"/>
                </a:solidFill>
                <a:latin typeface="+mn-lt"/>
                <a:ea typeface="Comic Sans MS"/>
                <a:cs typeface="Comic Sans MS"/>
                <a:sym typeface="Comic Sans MS"/>
              </a:rPr>
              <a:t> so everyone can focus. </a:t>
            </a:r>
            <a:endParaRPr lang="en-US" sz="2400">
              <a:solidFill>
                <a:schemeClr val="tx1"/>
              </a:solidFill>
              <a:latin typeface="+mn-lt"/>
            </a:endParaRPr>
          </a:p>
        </p:txBody>
      </p:sp>
      <p:pic>
        <p:nvPicPr>
          <p:cNvPr id="12" name="Picture Placeholder 11" descr="A person holding a baton&#10;&#10;Description automatically generated">
            <a:extLst>
              <a:ext uri="{FF2B5EF4-FFF2-40B4-BE49-F238E27FC236}">
                <a16:creationId xmlns:a16="http://schemas.microsoft.com/office/drawing/2014/main" id="{A536D2F7-207B-0BF3-5AE9-D4054FE64F3D}"/>
              </a:ext>
            </a:extLst>
          </p:cNvPr>
          <p:cNvPicPr>
            <a:picLocks noGrp="1" noChangeAspect="1"/>
          </p:cNvPicPr>
          <p:nvPr>
            <p:ph type="pic" sz="quarter" idx="28"/>
          </p:nvPr>
        </p:nvPicPr>
        <p:blipFill>
          <a:blip r:embed="rId2">
            <a:extLst>
              <a:ext uri="{28A0092B-C50C-407E-A947-70E740481C1C}">
                <a14:useLocalDpi xmlns:a14="http://schemas.microsoft.com/office/drawing/2010/main" val="0"/>
              </a:ext>
            </a:extLst>
          </a:blip>
          <a:srcRect l="15577" r="29825" b="-2"/>
          <a:stretch/>
        </p:blipFill>
        <p:spPr>
          <a:xfrm>
            <a:off x="20" y="342900"/>
            <a:ext cx="5691284" cy="6515101"/>
          </a:xfrm>
          <a:noFill/>
        </p:spPr>
      </p:pic>
    </p:spTree>
    <p:extLst>
      <p:ext uri="{BB962C8B-B14F-4D97-AF65-F5344CB8AC3E}">
        <p14:creationId xmlns:p14="http://schemas.microsoft.com/office/powerpoint/2010/main" val="1621811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AACA2-863A-6224-9CF0-610B595B1C57}"/>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CDDB10C6-3D61-5B0F-B85C-8B818ED7E5C3}"/>
              </a:ext>
            </a:extLst>
          </p:cNvPr>
          <p:cNvSpPr>
            <a:spLocks noGrp="1"/>
          </p:cNvSpPr>
          <p:nvPr>
            <p:ph type="sldNum" sz="quarter" idx="11"/>
          </p:nvPr>
        </p:nvSpPr>
        <p:spPr/>
        <p:txBody>
          <a:bodyPr/>
          <a:lstStyle/>
          <a:p>
            <a:fld id="{FD814145-5B10-4F3F-A6BF-3641B91211CF}" type="slidenum">
              <a:rPr lang="en-US" smtClean="0"/>
              <a:pPr/>
              <a:t>14</a:t>
            </a:fld>
            <a:endParaRPr lang="en-US"/>
          </a:p>
        </p:txBody>
      </p:sp>
      <p:sp>
        <p:nvSpPr>
          <p:cNvPr id="5" name="Text Placeholder 4">
            <a:extLst>
              <a:ext uri="{FF2B5EF4-FFF2-40B4-BE49-F238E27FC236}">
                <a16:creationId xmlns:a16="http://schemas.microsoft.com/office/drawing/2014/main" id="{16489070-F43A-383B-0405-E54C4F3129BF}"/>
              </a:ext>
            </a:extLst>
          </p:cNvPr>
          <p:cNvSpPr>
            <a:spLocks noGrp="1"/>
          </p:cNvSpPr>
          <p:nvPr>
            <p:ph type="body" sz="quarter" idx="27"/>
          </p:nvPr>
        </p:nvSpPr>
        <p:spPr>
          <a:xfrm>
            <a:off x="5907024" y="1089025"/>
            <a:ext cx="5957952" cy="4359275"/>
          </a:xfrm>
        </p:spPr>
        <p:txBody>
          <a:bodyPr/>
          <a:lstStyle/>
          <a:p>
            <a:pPr marL="0" indent="0">
              <a:buNone/>
            </a:pPr>
            <a:r>
              <a:rPr lang="en-US" sz="2400" b="1">
                <a:solidFill>
                  <a:schemeClr val="tx1"/>
                </a:solidFill>
                <a:latin typeface="+mn-lt"/>
                <a:ea typeface="Comic Sans MS"/>
                <a:cs typeface="Comic Sans MS"/>
                <a:sym typeface="Comic Sans MS"/>
              </a:rPr>
              <a:t>Maestro Wilkins</a:t>
            </a:r>
            <a:r>
              <a:rPr lang="en-US" sz="2400">
                <a:solidFill>
                  <a:schemeClr val="tx1"/>
                </a:solidFill>
                <a:highlight>
                  <a:schemeClr val="lt1"/>
                </a:highlight>
                <a:latin typeface="+mn-lt"/>
                <a:ea typeface="Comic Sans MS"/>
                <a:cs typeface="Comic Sans MS"/>
                <a:sym typeface="Comic Sans MS"/>
              </a:rPr>
              <a:t> will introduce himself. </a:t>
            </a:r>
          </a:p>
          <a:p>
            <a:pPr marL="0" indent="0">
              <a:spcBef>
                <a:spcPts val="0"/>
              </a:spcBef>
              <a:buNone/>
            </a:pPr>
            <a:endParaRPr lang="en-US" sz="2400">
              <a:solidFill>
                <a:schemeClr val="tx1"/>
              </a:solidFill>
              <a:highlight>
                <a:schemeClr val="lt1"/>
              </a:highlight>
              <a:latin typeface="+mn-lt"/>
              <a:ea typeface="Comic Sans MS"/>
              <a:cs typeface="Comic Sans MS"/>
              <a:sym typeface="Comic Sans MS"/>
            </a:endParaRPr>
          </a:p>
          <a:p>
            <a:pPr marL="0" indent="0">
              <a:buNone/>
            </a:pPr>
            <a:r>
              <a:rPr lang="en-US" sz="2400">
                <a:solidFill>
                  <a:schemeClr val="tx1"/>
                </a:solidFill>
                <a:highlight>
                  <a:schemeClr val="lt1"/>
                </a:highlight>
                <a:latin typeface="+mn-lt"/>
                <a:ea typeface="Comic Sans MS"/>
                <a:cs typeface="Comic Sans MS"/>
                <a:sym typeface="Comic Sans MS"/>
              </a:rPr>
              <a:t>He will share information and ideas about the music and composers during the concert. </a:t>
            </a:r>
          </a:p>
          <a:p>
            <a:pPr marL="0" indent="0">
              <a:spcBef>
                <a:spcPts val="0"/>
              </a:spcBef>
              <a:buNone/>
            </a:pPr>
            <a:endParaRPr lang="en-US" sz="2400">
              <a:solidFill>
                <a:schemeClr val="tx1"/>
              </a:solidFill>
              <a:highlight>
                <a:schemeClr val="lt1"/>
              </a:highlight>
              <a:latin typeface="+mn-lt"/>
              <a:ea typeface="Comic Sans MS"/>
              <a:cs typeface="Comic Sans MS"/>
              <a:sym typeface="Comic Sans MS"/>
            </a:endParaRPr>
          </a:p>
          <a:p>
            <a:pPr marL="0" indent="0">
              <a:spcBef>
                <a:spcPts val="0"/>
              </a:spcBef>
              <a:buNone/>
            </a:pPr>
            <a:r>
              <a:rPr lang="en-US" sz="2400">
                <a:solidFill>
                  <a:schemeClr val="tx1"/>
                </a:solidFill>
                <a:highlight>
                  <a:schemeClr val="lt1"/>
                </a:highlight>
                <a:latin typeface="+mn-lt"/>
                <a:ea typeface="Comic Sans MS"/>
                <a:cs typeface="Comic Sans MS"/>
                <a:sym typeface="Comic Sans MS"/>
              </a:rPr>
              <a:t>He might give me </a:t>
            </a:r>
            <a:r>
              <a:rPr lang="en-US" sz="2400" b="1">
                <a:solidFill>
                  <a:schemeClr val="tx1"/>
                </a:solidFill>
                <a:highlight>
                  <a:schemeClr val="lt1"/>
                </a:highlight>
                <a:latin typeface="+mn-lt"/>
                <a:ea typeface="Comic Sans MS"/>
                <a:cs typeface="Comic Sans MS"/>
                <a:sym typeface="Comic Sans MS"/>
              </a:rPr>
              <a:t>hints</a:t>
            </a:r>
            <a:r>
              <a:rPr lang="en-US" sz="2400">
                <a:solidFill>
                  <a:schemeClr val="tx1"/>
                </a:solidFill>
                <a:highlight>
                  <a:schemeClr val="lt1"/>
                </a:highlight>
                <a:latin typeface="+mn-lt"/>
                <a:ea typeface="Comic Sans MS"/>
                <a:cs typeface="Comic Sans MS"/>
                <a:sym typeface="Comic Sans MS"/>
              </a:rPr>
              <a:t> about what to listen for in the music!</a:t>
            </a:r>
            <a:endParaRPr lang="en-US" sz="2400">
              <a:solidFill>
                <a:schemeClr val="tx1"/>
              </a:solidFill>
              <a:latin typeface="+mn-lt"/>
            </a:endParaRPr>
          </a:p>
        </p:txBody>
      </p:sp>
      <p:pic>
        <p:nvPicPr>
          <p:cNvPr id="7" name="Picture 6" descr="A person walking on a stage&#10;&#10;Description automatically generated">
            <a:extLst>
              <a:ext uri="{FF2B5EF4-FFF2-40B4-BE49-F238E27FC236}">
                <a16:creationId xmlns:a16="http://schemas.microsoft.com/office/drawing/2014/main" id="{CA62772F-3011-5612-BE7E-D6C0DE747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75" y="990599"/>
            <a:ext cx="4847605" cy="5098343"/>
          </a:xfrm>
          <a:prstGeom prst="rect">
            <a:avLst/>
          </a:prstGeom>
        </p:spPr>
      </p:pic>
    </p:spTree>
    <p:extLst>
      <p:ext uri="{BB962C8B-B14F-4D97-AF65-F5344CB8AC3E}">
        <p14:creationId xmlns:p14="http://schemas.microsoft.com/office/powerpoint/2010/main" val="20671319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891ABB-8877-C1E9-0C23-7ABDBF9FD97C}"/>
              </a:ext>
            </a:extLst>
          </p:cNvPr>
          <p:cNvSpPr>
            <a:spLocks noGrp="1"/>
          </p:cNvSpPr>
          <p:nvPr>
            <p:ph type="sldNum" sz="quarter" idx="11"/>
          </p:nvPr>
        </p:nvSpPr>
        <p:spPr/>
        <p:txBody>
          <a:bodyPr/>
          <a:lstStyle/>
          <a:p>
            <a:fld id="{FD814145-5B10-4F3F-A6BF-3641B91211CF}" type="slidenum">
              <a:rPr lang="en-US" smtClean="0"/>
              <a:pPr/>
              <a:t>15</a:t>
            </a:fld>
            <a:endParaRPr lang="en-US"/>
          </a:p>
        </p:txBody>
      </p:sp>
      <p:sp>
        <p:nvSpPr>
          <p:cNvPr id="6" name="Text Placeholder 5">
            <a:extLst>
              <a:ext uri="{FF2B5EF4-FFF2-40B4-BE49-F238E27FC236}">
                <a16:creationId xmlns:a16="http://schemas.microsoft.com/office/drawing/2014/main" id="{411937AF-7FD4-72D8-C839-DA79DDAE5B4F}"/>
              </a:ext>
            </a:extLst>
          </p:cNvPr>
          <p:cNvSpPr>
            <a:spLocks noGrp="1"/>
          </p:cNvSpPr>
          <p:nvPr>
            <p:ph type="body" sz="quarter" idx="27"/>
          </p:nvPr>
        </p:nvSpPr>
        <p:spPr>
          <a:xfrm>
            <a:off x="1278827" y="2906268"/>
            <a:ext cx="9627996" cy="2732532"/>
          </a:xfrm>
        </p:spPr>
        <p:txBody>
          <a:bodyPr/>
          <a:lstStyle/>
          <a:p>
            <a:pPr marL="0" indent="0">
              <a:buNone/>
            </a:pPr>
            <a:r>
              <a:rPr lang="en-US" sz="2400">
                <a:solidFill>
                  <a:schemeClr val="tx1"/>
                </a:solidFill>
                <a:latin typeface="+mn-lt"/>
                <a:ea typeface="Comic Sans MS"/>
                <a:cs typeface="Comic Sans MS"/>
                <a:sym typeface="Comic Sans MS"/>
              </a:rPr>
              <a:t>During the concert, we will hear the songs that are on the program. </a:t>
            </a:r>
            <a:r>
              <a:rPr lang="en-US" sz="2400">
                <a:solidFill>
                  <a:schemeClr val="tx1"/>
                </a:solidFill>
                <a:highlight>
                  <a:schemeClr val="lt1"/>
                </a:highlight>
                <a:latin typeface="+mn-lt"/>
                <a:ea typeface="Comic Sans MS"/>
                <a:cs typeface="Comic Sans MS"/>
                <a:sym typeface="Comic Sans MS"/>
              </a:rPr>
              <a:t>Some moments may be loud or fast, and others may be soft or slow, or even silent. I will </a:t>
            </a:r>
            <a:r>
              <a:rPr lang="en-US" sz="2400" b="1">
                <a:solidFill>
                  <a:schemeClr val="tx1"/>
                </a:solidFill>
                <a:highlight>
                  <a:schemeClr val="lt1"/>
                </a:highlight>
                <a:latin typeface="+mn-lt"/>
                <a:ea typeface="Comic Sans MS"/>
                <a:cs typeface="Comic Sans MS"/>
                <a:sym typeface="Comic Sans MS"/>
              </a:rPr>
              <a:t>listen </a:t>
            </a:r>
            <a:r>
              <a:rPr lang="en-US" sz="2400" b="1">
                <a:solidFill>
                  <a:schemeClr val="accent2"/>
                </a:solidFill>
                <a:highlight>
                  <a:schemeClr val="lt1"/>
                </a:highlight>
                <a:latin typeface="+mn-lt"/>
                <a:ea typeface="Comic Sans MS"/>
                <a:cs typeface="Comic Sans MS"/>
                <a:sym typeface="Comic Sans MS"/>
              </a:rPr>
              <a:t>attentively</a:t>
            </a:r>
            <a:r>
              <a:rPr lang="en-US" sz="2400" b="1">
                <a:solidFill>
                  <a:schemeClr val="tx1"/>
                </a:solidFill>
                <a:highlight>
                  <a:schemeClr val="lt1"/>
                </a:highlight>
                <a:latin typeface="+mn-lt"/>
                <a:ea typeface="Comic Sans MS"/>
                <a:cs typeface="Comic Sans MS"/>
                <a:sym typeface="Comic Sans MS"/>
              </a:rPr>
              <a:t>.</a:t>
            </a:r>
          </a:p>
          <a:p>
            <a:pPr marL="0" indent="0">
              <a:spcBef>
                <a:spcPts val="0"/>
              </a:spcBef>
              <a:buNone/>
            </a:pPr>
            <a:endParaRPr lang="en-US" sz="2400">
              <a:solidFill>
                <a:schemeClr val="tx1"/>
              </a:solidFill>
              <a:highlight>
                <a:schemeClr val="lt1"/>
              </a:highlight>
              <a:latin typeface="+mn-lt"/>
              <a:ea typeface="Comic Sans MS"/>
              <a:cs typeface="Comic Sans MS"/>
              <a:sym typeface="Comic Sans MS"/>
            </a:endParaRPr>
          </a:p>
          <a:p>
            <a:pPr marL="0" indent="0">
              <a:buNone/>
            </a:pPr>
            <a:r>
              <a:rPr lang="en-US" sz="2400">
                <a:solidFill>
                  <a:schemeClr val="tx1"/>
                </a:solidFill>
                <a:highlight>
                  <a:schemeClr val="lt1"/>
                </a:highlight>
                <a:latin typeface="+mn-lt"/>
                <a:ea typeface="Comic Sans MS"/>
                <a:cs typeface="Comic Sans MS"/>
                <a:sym typeface="Comic Sans MS"/>
              </a:rPr>
              <a:t>I will wait until Maestro Wilkins </a:t>
            </a:r>
            <a:r>
              <a:rPr lang="en-US" sz="2400" b="1">
                <a:solidFill>
                  <a:schemeClr val="tx1"/>
                </a:solidFill>
                <a:highlight>
                  <a:schemeClr val="lt1"/>
                </a:highlight>
                <a:latin typeface="+mn-lt"/>
                <a:ea typeface="Comic Sans MS"/>
                <a:cs typeface="Comic Sans MS"/>
                <a:sym typeface="Comic Sans MS"/>
              </a:rPr>
              <a:t>puts down his arms and the orchestra gets very quiet </a:t>
            </a:r>
            <a:r>
              <a:rPr lang="en-US" sz="2400">
                <a:solidFill>
                  <a:schemeClr val="tx1"/>
                </a:solidFill>
                <a:highlight>
                  <a:schemeClr val="lt1"/>
                </a:highlight>
                <a:latin typeface="+mn-lt"/>
                <a:ea typeface="Comic Sans MS"/>
                <a:cs typeface="Comic Sans MS"/>
                <a:sym typeface="Comic Sans MS"/>
              </a:rPr>
              <a:t>before I </a:t>
            </a:r>
            <a:r>
              <a:rPr lang="en-US" sz="2400" b="1">
                <a:solidFill>
                  <a:schemeClr val="tx1"/>
                </a:solidFill>
                <a:highlight>
                  <a:schemeClr val="lt1"/>
                </a:highlight>
                <a:latin typeface="+mn-lt"/>
                <a:ea typeface="Comic Sans MS"/>
                <a:cs typeface="Comic Sans MS"/>
                <a:sym typeface="Comic Sans MS"/>
              </a:rPr>
              <a:t>clap</a:t>
            </a:r>
            <a:r>
              <a:rPr lang="en-US" sz="2400">
                <a:solidFill>
                  <a:schemeClr val="tx1"/>
                </a:solidFill>
                <a:highlight>
                  <a:schemeClr val="lt1"/>
                </a:highlight>
                <a:latin typeface="+mn-lt"/>
                <a:ea typeface="Comic Sans MS"/>
                <a:cs typeface="Comic Sans MS"/>
                <a:sym typeface="Comic Sans MS"/>
              </a:rPr>
              <a:t>.</a:t>
            </a:r>
            <a:endParaRPr lang="en-US" sz="2400">
              <a:solidFill>
                <a:schemeClr val="tx1"/>
              </a:solidFill>
              <a:latin typeface="+mn-lt"/>
            </a:endParaRPr>
          </a:p>
        </p:txBody>
      </p:sp>
      <p:sp>
        <p:nvSpPr>
          <p:cNvPr id="7" name="Google Shape;149;p27">
            <a:extLst>
              <a:ext uri="{FF2B5EF4-FFF2-40B4-BE49-F238E27FC236}">
                <a16:creationId xmlns:a16="http://schemas.microsoft.com/office/drawing/2014/main" id="{27FFAD26-D945-C79A-B2A7-CA8C73B4DB84}"/>
              </a:ext>
            </a:extLst>
          </p:cNvPr>
          <p:cNvSpPr txBox="1"/>
          <p:nvPr/>
        </p:nvSpPr>
        <p:spPr>
          <a:xfrm>
            <a:off x="1780194" y="102929"/>
            <a:ext cx="8625262" cy="2414477"/>
          </a:xfrm>
          <a:prstGeom prst="rect">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b="0" i="0">
                <a:solidFill>
                  <a:srgbClr val="14294F"/>
                </a:solidFill>
                <a:effectLst/>
                <a:latin typeface="Aeonik"/>
              </a:rPr>
              <a:t>STRAVINSKY </a:t>
            </a:r>
            <a:r>
              <a:rPr lang="en-US" b="0" i="1">
                <a:solidFill>
                  <a:srgbClr val="14294F"/>
                </a:solidFill>
                <a:effectLst/>
                <a:latin typeface="Aeonik"/>
              </a:rPr>
              <a:t>Firebird </a:t>
            </a:r>
            <a:r>
              <a:rPr lang="en-US" b="0" i="0">
                <a:solidFill>
                  <a:srgbClr val="14294F"/>
                </a:solidFill>
                <a:effectLst/>
                <a:latin typeface="Aeonik"/>
              </a:rPr>
              <a:t>Suite: Infernal Dance</a:t>
            </a:r>
            <a:br>
              <a:rPr lang="en-US"/>
            </a:br>
            <a:r>
              <a:rPr lang="en-US" b="0" i="0">
                <a:solidFill>
                  <a:srgbClr val="14294F"/>
                </a:solidFill>
                <a:effectLst/>
                <a:latin typeface="Aeonik"/>
              </a:rPr>
              <a:t>SHOSTAKOVICH </a:t>
            </a:r>
            <a:r>
              <a:rPr lang="en-US" b="0" i="1">
                <a:solidFill>
                  <a:srgbClr val="14294F"/>
                </a:solidFill>
                <a:effectLst/>
                <a:latin typeface="Aeonik"/>
              </a:rPr>
              <a:t>Festive Overture</a:t>
            </a:r>
            <a:br>
              <a:rPr lang="en-US"/>
            </a:br>
            <a:r>
              <a:rPr lang="en-US" b="0" i="0">
                <a:solidFill>
                  <a:srgbClr val="14294F"/>
                </a:solidFill>
                <a:effectLst/>
                <a:latin typeface="Aeonik"/>
              </a:rPr>
              <a:t>GOUNOD </a:t>
            </a:r>
            <a:r>
              <a:rPr lang="en-US" b="0" i="1">
                <a:solidFill>
                  <a:srgbClr val="14294F"/>
                </a:solidFill>
                <a:effectLst/>
                <a:latin typeface="Aeonik"/>
              </a:rPr>
              <a:t>Petite Symphonie</a:t>
            </a:r>
            <a:r>
              <a:rPr lang="en-US" b="0" i="0">
                <a:solidFill>
                  <a:srgbClr val="14294F"/>
                </a:solidFill>
                <a:effectLst/>
                <a:latin typeface="Aeonik"/>
              </a:rPr>
              <a:t>: Scherzo</a:t>
            </a:r>
            <a:br>
              <a:rPr lang="en-US"/>
            </a:br>
            <a:r>
              <a:rPr lang="en-US" b="0" i="0">
                <a:solidFill>
                  <a:srgbClr val="14294F"/>
                </a:solidFill>
                <a:effectLst/>
                <a:latin typeface="Aeonik"/>
              </a:rPr>
              <a:t>BONDS </a:t>
            </a:r>
            <a:r>
              <a:rPr lang="en-US" b="0" i="1">
                <a:solidFill>
                  <a:srgbClr val="14294F"/>
                </a:solidFill>
                <a:effectLst/>
                <a:latin typeface="Aeonik"/>
              </a:rPr>
              <a:t>Montgomery Variations</a:t>
            </a:r>
            <a:r>
              <a:rPr lang="en-US" b="0" i="0">
                <a:solidFill>
                  <a:srgbClr val="14294F"/>
                </a:solidFill>
                <a:effectLst/>
                <a:latin typeface="Aeonik"/>
              </a:rPr>
              <a:t>: Dawn in Dixie</a:t>
            </a:r>
            <a:br>
              <a:rPr lang="en-US"/>
            </a:br>
            <a:r>
              <a:rPr lang="en-US" b="0" i="0">
                <a:solidFill>
                  <a:srgbClr val="14294F"/>
                </a:solidFill>
                <a:effectLst/>
                <a:latin typeface="Aeonik"/>
              </a:rPr>
              <a:t>Carlos SIMON </a:t>
            </a:r>
            <a:r>
              <a:rPr lang="en-US" b="0" i="1">
                <a:solidFill>
                  <a:srgbClr val="14294F"/>
                </a:solidFill>
                <a:effectLst/>
                <a:latin typeface="Aeonik"/>
              </a:rPr>
              <a:t>Four Black American Dances</a:t>
            </a:r>
            <a:r>
              <a:rPr lang="en-US" b="0" i="0">
                <a:solidFill>
                  <a:srgbClr val="14294F"/>
                </a:solidFill>
                <a:effectLst/>
                <a:latin typeface="Aeonik"/>
              </a:rPr>
              <a:t>: Ring Shout</a:t>
            </a:r>
            <a:br>
              <a:rPr lang="en-US"/>
            </a:br>
            <a:r>
              <a:rPr lang="en-US" b="0" i="0">
                <a:solidFill>
                  <a:srgbClr val="14294F"/>
                </a:solidFill>
                <a:effectLst/>
                <a:latin typeface="Aeonik"/>
              </a:rPr>
              <a:t>GRIEG </a:t>
            </a:r>
            <a:r>
              <a:rPr lang="en-US" b="0" i="1">
                <a:solidFill>
                  <a:srgbClr val="14294F"/>
                </a:solidFill>
                <a:effectLst/>
                <a:latin typeface="Aeonik"/>
              </a:rPr>
              <a:t>Peer Gynt</a:t>
            </a:r>
            <a:r>
              <a:rPr lang="en-US" b="0" i="0">
                <a:solidFill>
                  <a:srgbClr val="14294F"/>
                </a:solidFill>
                <a:effectLst/>
                <a:latin typeface="Aeonik"/>
              </a:rPr>
              <a:t> Suite: In the Hall of the Mountain King</a:t>
            </a:r>
            <a:br>
              <a:rPr lang="en-US"/>
            </a:br>
            <a:r>
              <a:rPr lang="en-US" b="0" i="0">
                <a:solidFill>
                  <a:srgbClr val="14294F"/>
                </a:solidFill>
                <a:effectLst/>
                <a:latin typeface="Aeonik"/>
              </a:rPr>
              <a:t>STRAVINSKY </a:t>
            </a:r>
            <a:r>
              <a:rPr lang="en-US" b="0" i="1">
                <a:solidFill>
                  <a:srgbClr val="14294F"/>
                </a:solidFill>
                <a:effectLst/>
                <a:latin typeface="Aeonik"/>
              </a:rPr>
              <a:t>Firebird </a:t>
            </a:r>
            <a:r>
              <a:rPr lang="en-US" b="0" i="0">
                <a:solidFill>
                  <a:srgbClr val="14294F"/>
                </a:solidFill>
                <a:effectLst/>
                <a:latin typeface="Aeonik"/>
              </a:rPr>
              <a:t>Suite: Berceuse and Finale</a:t>
            </a:r>
            <a:endParaRPr lang="en-US" sz="1600">
              <a:solidFill>
                <a:schemeClr val="dk1"/>
              </a:solidFill>
              <a:highlight>
                <a:srgbClr val="FFFFFF"/>
              </a:highlight>
            </a:endParaRPr>
          </a:p>
        </p:txBody>
      </p:sp>
    </p:spTree>
    <p:extLst>
      <p:ext uri="{BB962C8B-B14F-4D97-AF65-F5344CB8AC3E}">
        <p14:creationId xmlns:p14="http://schemas.microsoft.com/office/powerpoint/2010/main" val="59361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05881-96B2-3305-BC9B-54C80952AE0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1E73EF4-B806-84B0-CD09-7FF3E739D1F1}"/>
              </a:ext>
            </a:extLst>
          </p:cNvPr>
          <p:cNvSpPr>
            <a:spLocks noGrp="1"/>
          </p:cNvSpPr>
          <p:nvPr>
            <p:ph type="title"/>
          </p:nvPr>
        </p:nvSpPr>
        <p:spPr>
          <a:xfrm>
            <a:off x="320675" y="377929"/>
            <a:ext cx="11553295" cy="823845"/>
          </a:xfrm>
        </p:spPr>
        <p:txBody>
          <a:bodyPr anchor="ctr">
            <a:noAutofit/>
          </a:bodyPr>
          <a:lstStyle/>
          <a:p>
            <a:pPr marL="0" lvl="0" indent="0" rtl="0">
              <a:lnSpc>
                <a:spcPct val="100000"/>
              </a:lnSpc>
              <a:spcBef>
                <a:spcPts val="0"/>
              </a:spcBef>
              <a:spcAft>
                <a:spcPts val="0"/>
              </a:spcAft>
              <a:buSzPts val="3500"/>
              <a:buNone/>
            </a:pPr>
            <a:br>
              <a:rPr lang="en-US" sz="2400" b="0">
                <a:solidFill>
                  <a:schemeClr val="tx1"/>
                </a:solidFill>
                <a:latin typeface="+mn-lt"/>
                <a:ea typeface="Comic Sans MS"/>
                <a:cs typeface="Comic Sans MS"/>
                <a:sym typeface="Comic Sans MS"/>
              </a:rPr>
            </a:br>
            <a:r>
              <a:rPr lang="en-US" sz="2400" b="0">
                <a:solidFill>
                  <a:schemeClr val="tx1"/>
                </a:solidFill>
                <a:latin typeface="+mn-lt"/>
                <a:ea typeface="Comic Sans MS"/>
                <a:cs typeface="Comic Sans MS"/>
                <a:sym typeface="Comic Sans MS"/>
              </a:rPr>
              <a:t>Finally, it is time for the orchestra to play for us!  When the orchestra is playing, </a:t>
            </a:r>
            <a:r>
              <a:rPr lang="en-US" sz="2400">
                <a:solidFill>
                  <a:schemeClr val="tx1"/>
                </a:solidFill>
                <a:latin typeface="+mn-lt"/>
                <a:ea typeface="Comic Sans MS"/>
                <a:cs typeface="Comic Sans MS"/>
                <a:sym typeface="Comic Sans MS"/>
              </a:rPr>
              <a:t>our job is to watch the musicians and listen quietly</a:t>
            </a:r>
            <a:r>
              <a:rPr lang="en-US" sz="2400" b="0">
                <a:solidFill>
                  <a:schemeClr val="tx1"/>
                </a:solidFill>
                <a:latin typeface="+mn-lt"/>
                <a:ea typeface="Comic Sans MS"/>
                <a:cs typeface="Comic Sans MS"/>
                <a:sym typeface="Comic Sans MS"/>
              </a:rPr>
              <a:t>. After they finish their song, we can </a:t>
            </a:r>
            <a:r>
              <a:rPr lang="en-US" sz="2400">
                <a:solidFill>
                  <a:schemeClr val="tx1"/>
                </a:solidFill>
                <a:latin typeface="+mn-lt"/>
                <a:ea typeface="Comic Sans MS"/>
                <a:cs typeface="Comic Sans MS"/>
                <a:sym typeface="Comic Sans MS"/>
              </a:rPr>
              <a:t>clap our hands</a:t>
            </a:r>
            <a:r>
              <a:rPr lang="en-US" sz="2400" b="0">
                <a:solidFill>
                  <a:schemeClr val="tx1"/>
                </a:solidFill>
                <a:latin typeface="+mn-lt"/>
                <a:ea typeface="Comic Sans MS"/>
                <a:cs typeface="Comic Sans MS"/>
                <a:sym typeface="Comic Sans MS"/>
              </a:rPr>
              <a:t>.</a:t>
            </a:r>
            <a:br>
              <a:rPr lang="en-US" sz="2400" b="0">
                <a:solidFill>
                  <a:schemeClr val="tx1"/>
                </a:solidFill>
                <a:latin typeface="+mn-lt"/>
                <a:ea typeface="Comic Sans MS"/>
                <a:cs typeface="Comic Sans MS"/>
                <a:sym typeface="Comic Sans MS"/>
              </a:rPr>
            </a:br>
            <a:endParaRPr lang="en-US" sz="2400" b="0">
              <a:solidFill>
                <a:schemeClr val="tx1"/>
              </a:solidFill>
              <a:latin typeface="+mn-lt"/>
              <a:ea typeface="Verdana"/>
              <a:cs typeface="Verdana"/>
              <a:sym typeface="Verdana"/>
            </a:endParaRPr>
          </a:p>
        </p:txBody>
      </p:sp>
      <p:sp>
        <p:nvSpPr>
          <p:cNvPr id="3" name="Slide Number Placeholder 2">
            <a:extLst>
              <a:ext uri="{FF2B5EF4-FFF2-40B4-BE49-F238E27FC236}">
                <a16:creationId xmlns:a16="http://schemas.microsoft.com/office/drawing/2014/main" id="{0C5EE25F-744E-CFC2-47DE-C0AE6D28D5FD}"/>
              </a:ext>
            </a:extLst>
          </p:cNvPr>
          <p:cNvSpPr>
            <a:spLocks noGrp="1"/>
          </p:cNvSpPr>
          <p:nvPr>
            <p:ph type="sldNum" sz="quarter" idx="11"/>
          </p:nvPr>
        </p:nvSpPr>
        <p:spPr/>
        <p:txBody>
          <a:bodyPr anchor="ctr">
            <a:normAutofit/>
          </a:bodyPr>
          <a:lstStyle/>
          <a:p>
            <a:pPr>
              <a:spcAft>
                <a:spcPts val="600"/>
              </a:spcAft>
            </a:pPr>
            <a:fld id="{FD814145-5B10-4F3F-A6BF-3641B91211CF}" type="slidenum">
              <a:rPr lang="en-US" smtClean="0"/>
              <a:pPr>
                <a:spcAft>
                  <a:spcPts val="600"/>
                </a:spcAft>
              </a:pPr>
              <a:t>16</a:t>
            </a:fld>
            <a:endParaRPr lang="en-US"/>
          </a:p>
        </p:txBody>
      </p:sp>
      <p:pic>
        <p:nvPicPr>
          <p:cNvPr id="6" name="Picture Placeholder 10">
            <a:extLst>
              <a:ext uri="{FF2B5EF4-FFF2-40B4-BE49-F238E27FC236}">
                <a16:creationId xmlns:a16="http://schemas.microsoft.com/office/drawing/2014/main" id="{80AEE53B-7999-2CE6-2D20-6D23A0653B6C}"/>
              </a:ext>
            </a:extLst>
          </p:cNvPr>
          <p:cNvPicPr>
            <a:picLocks noChangeAspect="1"/>
          </p:cNvPicPr>
          <p:nvPr/>
        </p:nvPicPr>
        <p:blipFill>
          <a:blip r:embed="rId3">
            <a:extLst>
              <a:ext uri="{28A0092B-C50C-407E-A947-70E740481C1C}">
                <a14:useLocalDpi xmlns:a14="http://schemas.microsoft.com/office/drawing/2010/main" val="0"/>
              </a:ext>
            </a:extLst>
          </a:blip>
          <a:srcRect l="-20759" t="2727" r="-24931" b="14367"/>
          <a:stretch/>
        </p:blipFill>
        <p:spPr>
          <a:xfrm>
            <a:off x="320675" y="1616894"/>
            <a:ext cx="11550650" cy="4359275"/>
          </a:xfrm>
          <a:prstGeom prst="rect">
            <a:avLst/>
          </a:prstGeom>
          <a:noFill/>
          <a:ln>
            <a:noFill/>
          </a:ln>
        </p:spPr>
      </p:pic>
    </p:spTree>
    <p:extLst>
      <p:ext uri="{BB962C8B-B14F-4D97-AF65-F5344CB8AC3E}">
        <p14:creationId xmlns:p14="http://schemas.microsoft.com/office/powerpoint/2010/main" val="2296020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A2FBF-464C-6FD1-F64B-F4D9CCE99C6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7651BE-5B27-7F01-E5BE-97D820565DC8}"/>
              </a:ext>
            </a:extLst>
          </p:cNvPr>
          <p:cNvSpPr>
            <a:spLocks noGrp="1"/>
          </p:cNvSpPr>
          <p:nvPr>
            <p:ph type="title"/>
          </p:nvPr>
        </p:nvSpPr>
        <p:spPr>
          <a:xfrm>
            <a:off x="630936" y="937549"/>
            <a:ext cx="5978208" cy="4288913"/>
          </a:xfrm>
        </p:spPr>
        <p:txBody>
          <a:bodyPr anchor="ctr">
            <a:noAutofit/>
          </a:bodyPr>
          <a:lstStyle/>
          <a:p>
            <a:r>
              <a:rPr lang="en-US" sz="2400" b="0">
                <a:solidFill>
                  <a:schemeClr val="tx1"/>
                </a:solidFill>
                <a:effectLst/>
                <a:latin typeface="+mj-lt"/>
                <a:ea typeface="Roboto"/>
                <a:cs typeface="Arial"/>
              </a:rPr>
              <a:t>If the music or the audience is too loud, I can </a:t>
            </a:r>
            <a:r>
              <a:rPr lang="en-US" sz="2400">
                <a:solidFill>
                  <a:schemeClr val="tx1"/>
                </a:solidFill>
                <a:effectLst/>
                <a:latin typeface="+mj-lt"/>
                <a:ea typeface="Roboto"/>
                <a:cs typeface="Arial"/>
              </a:rPr>
              <a:t>cover my ears or wear my</a:t>
            </a:r>
            <a:r>
              <a:rPr lang="en-US" sz="2400">
                <a:solidFill>
                  <a:schemeClr val="tx1"/>
                </a:solidFill>
                <a:latin typeface="+mj-lt"/>
                <a:ea typeface="Roboto"/>
                <a:cs typeface="Arial"/>
              </a:rPr>
              <a:t> noise-reduction </a:t>
            </a:r>
            <a:r>
              <a:rPr lang="en-US" sz="2400">
                <a:solidFill>
                  <a:schemeClr val="tx1"/>
                </a:solidFill>
                <a:effectLst/>
                <a:latin typeface="+mj-lt"/>
                <a:ea typeface="Roboto"/>
                <a:cs typeface="Arial"/>
              </a:rPr>
              <a:t>headphones.</a:t>
            </a:r>
            <a:r>
              <a:rPr lang="en-US" sz="2400" b="0">
                <a:solidFill>
                  <a:schemeClr val="tx1"/>
                </a:solidFill>
                <a:effectLst/>
                <a:latin typeface="+mj-lt"/>
                <a:ea typeface="Roboto"/>
                <a:cs typeface="Arial"/>
              </a:rPr>
              <a:t> (The BSO has extras if I need them!) </a:t>
            </a:r>
            <a:br>
              <a:rPr lang="en-US" sz="2400" b="0">
                <a:solidFill>
                  <a:schemeClr val="tx1"/>
                </a:solidFill>
                <a:effectLst/>
                <a:latin typeface="+mj-lt"/>
                <a:ea typeface="Roboto"/>
                <a:cs typeface="Arial"/>
              </a:rPr>
            </a:br>
            <a:br>
              <a:rPr lang="en-US" sz="2400" b="0">
                <a:solidFill>
                  <a:schemeClr val="tx1"/>
                </a:solidFill>
                <a:effectLst/>
                <a:latin typeface="+mj-lt"/>
                <a:ea typeface="Roboto"/>
                <a:cs typeface="Arial"/>
              </a:rPr>
            </a:br>
            <a:r>
              <a:rPr lang="en-US" sz="2400" b="0">
                <a:solidFill>
                  <a:schemeClr val="tx1"/>
                </a:solidFill>
                <a:effectLst/>
                <a:latin typeface="+mj-lt"/>
                <a:ea typeface="Roboto"/>
                <a:cs typeface="Arial"/>
              </a:rPr>
              <a:t>If I need to take a </a:t>
            </a:r>
            <a:r>
              <a:rPr lang="en-US" sz="2400">
                <a:solidFill>
                  <a:schemeClr val="tx1"/>
                </a:solidFill>
                <a:effectLst/>
                <a:latin typeface="+mj-lt"/>
                <a:ea typeface="Roboto"/>
                <a:cs typeface="Arial"/>
              </a:rPr>
              <a:t>break</a:t>
            </a:r>
            <a:r>
              <a:rPr lang="en-US" sz="2400" b="0">
                <a:solidFill>
                  <a:schemeClr val="tx1"/>
                </a:solidFill>
                <a:effectLst/>
                <a:latin typeface="+mj-lt"/>
                <a:ea typeface="Roboto"/>
                <a:cs typeface="Arial"/>
              </a:rPr>
              <a:t>, use the </a:t>
            </a:r>
            <a:r>
              <a:rPr lang="en-US" sz="2400">
                <a:solidFill>
                  <a:schemeClr val="tx1"/>
                </a:solidFill>
                <a:effectLst/>
                <a:latin typeface="+mj-lt"/>
                <a:ea typeface="Roboto"/>
                <a:cs typeface="Arial"/>
              </a:rPr>
              <a:t>restroom</a:t>
            </a:r>
            <a:r>
              <a:rPr lang="en-US" sz="2400" b="0">
                <a:solidFill>
                  <a:schemeClr val="tx1"/>
                </a:solidFill>
                <a:effectLst/>
                <a:latin typeface="+mj-lt"/>
                <a:ea typeface="Roboto"/>
                <a:cs typeface="Arial"/>
              </a:rPr>
              <a:t>, or </a:t>
            </a:r>
            <a:r>
              <a:rPr lang="en-US" sz="2400">
                <a:solidFill>
                  <a:schemeClr val="tx1"/>
                </a:solidFill>
                <a:effectLst/>
                <a:latin typeface="+mj-lt"/>
                <a:ea typeface="Roboto"/>
                <a:cs typeface="Arial"/>
              </a:rPr>
              <a:t>solve a problem</a:t>
            </a:r>
            <a:r>
              <a:rPr lang="en-US" sz="2400" b="0">
                <a:solidFill>
                  <a:schemeClr val="tx1"/>
                </a:solidFill>
                <a:effectLst/>
                <a:latin typeface="+mj-lt"/>
                <a:ea typeface="Roboto"/>
                <a:cs typeface="Arial"/>
              </a:rPr>
              <a:t>, I can </a:t>
            </a:r>
            <a:r>
              <a:rPr lang="en-US" sz="2400">
                <a:solidFill>
                  <a:schemeClr val="tx1"/>
                </a:solidFill>
                <a:effectLst/>
                <a:latin typeface="+mj-lt"/>
                <a:ea typeface="Roboto"/>
                <a:cs typeface="Arial"/>
              </a:rPr>
              <a:t>ask</a:t>
            </a:r>
            <a:r>
              <a:rPr lang="en-US" sz="2400">
                <a:solidFill>
                  <a:schemeClr val="tx1"/>
                </a:solidFill>
                <a:latin typeface="+mj-lt"/>
                <a:ea typeface="Roboto"/>
                <a:cs typeface="Arial"/>
              </a:rPr>
              <a:t> </a:t>
            </a:r>
            <a:r>
              <a:rPr lang="en-US" sz="2400">
                <a:solidFill>
                  <a:schemeClr val="tx1"/>
                </a:solidFill>
                <a:effectLst/>
                <a:latin typeface="+mj-lt"/>
                <a:ea typeface="Roboto"/>
                <a:cs typeface="Arial"/>
              </a:rPr>
              <a:t>my teacher between songs</a:t>
            </a:r>
            <a:r>
              <a:rPr lang="en-US" sz="2400" b="0">
                <a:solidFill>
                  <a:schemeClr val="tx1"/>
                </a:solidFill>
                <a:effectLst/>
                <a:latin typeface="+mj-lt"/>
                <a:ea typeface="Roboto"/>
                <a:cs typeface="Arial"/>
              </a:rPr>
              <a:t>.</a:t>
            </a:r>
            <a:br>
              <a:rPr lang="en-US" sz="2400" b="0">
                <a:effectLst/>
                <a:latin typeface="+mj-lt"/>
              </a:rPr>
            </a:br>
            <a:endParaRPr lang="en-US" sz="2400" b="0">
              <a:solidFill>
                <a:schemeClr val="tx1"/>
              </a:solidFill>
              <a:effectLst/>
              <a:latin typeface="+mj-lt"/>
            </a:endParaRPr>
          </a:p>
        </p:txBody>
      </p:sp>
      <p:sp>
        <p:nvSpPr>
          <p:cNvPr id="3" name="Slide Number Placeholder 2">
            <a:extLst>
              <a:ext uri="{FF2B5EF4-FFF2-40B4-BE49-F238E27FC236}">
                <a16:creationId xmlns:a16="http://schemas.microsoft.com/office/drawing/2014/main" id="{2DE081E3-CD85-F329-BF78-29D2B9E9D08D}"/>
              </a:ext>
            </a:extLst>
          </p:cNvPr>
          <p:cNvSpPr>
            <a:spLocks noGrp="1"/>
          </p:cNvSpPr>
          <p:nvPr>
            <p:ph type="sldNum" sz="quarter" idx="11"/>
          </p:nvPr>
        </p:nvSpPr>
        <p:spPr/>
        <p:txBody>
          <a:bodyPr anchor="ctr">
            <a:normAutofit/>
          </a:bodyPr>
          <a:lstStyle/>
          <a:p>
            <a:pPr>
              <a:spcAft>
                <a:spcPts val="600"/>
              </a:spcAft>
            </a:pPr>
            <a:fld id="{FD814145-5B10-4F3F-A6BF-3641B91211CF}" type="slidenum">
              <a:rPr lang="en-US" smtClean="0"/>
              <a:pPr>
                <a:spcAft>
                  <a:spcPts val="600"/>
                </a:spcAft>
              </a:pPr>
              <a:t>17</a:t>
            </a:fld>
            <a:endParaRPr lang="en-US"/>
          </a:p>
        </p:txBody>
      </p:sp>
      <p:pic>
        <p:nvPicPr>
          <p:cNvPr id="4" name="Picture Placeholder 8">
            <a:extLst>
              <a:ext uri="{FF2B5EF4-FFF2-40B4-BE49-F238E27FC236}">
                <a16:creationId xmlns:a16="http://schemas.microsoft.com/office/drawing/2014/main" id="{2838D39A-6062-484D-A301-F0886B030B31}"/>
              </a:ext>
            </a:extLst>
          </p:cNvPr>
          <p:cNvPicPr>
            <a:picLocks noChangeAspect="1"/>
          </p:cNvPicPr>
          <p:nvPr/>
        </p:nvPicPr>
        <p:blipFill>
          <a:blip r:embed="rId3">
            <a:extLst>
              <a:ext uri="{28A0092B-C50C-407E-A947-70E740481C1C}">
                <a14:useLocalDpi xmlns:a14="http://schemas.microsoft.com/office/drawing/2010/main" val="0"/>
              </a:ext>
            </a:extLst>
          </a:blip>
          <a:srcRect l="-3383" t="-94143" r="-67926" b="-33740"/>
          <a:stretch/>
        </p:blipFill>
        <p:spPr>
          <a:xfrm>
            <a:off x="6985483" y="673767"/>
            <a:ext cx="7309085" cy="6522319"/>
          </a:xfrm>
          <a:custGeom>
            <a:avLst/>
            <a:gdLst>
              <a:gd name="connsiteX0" fmla="*/ 2845651 w 5691304"/>
              <a:gd name="connsiteY0" fmla="*/ 0 h 6515101"/>
              <a:gd name="connsiteX1" fmla="*/ 5691302 w 5691304"/>
              <a:gd name="connsiteY1" fmla="*/ 2845651 h 6515101"/>
              <a:gd name="connsiteX2" fmla="*/ 5691301 w 5691304"/>
              <a:gd name="connsiteY2" fmla="*/ 5728247 h 6515101"/>
              <a:gd name="connsiteX3" fmla="*/ 5691304 w 5691304"/>
              <a:gd name="connsiteY3" fmla="*/ 5728247 h 6515101"/>
              <a:gd name="connsiteX4" fmla="*/ 5691304 w 5691304"/>
              <a:gd name="connsiteY4" fmla="*/ 6515101 h 6515101"/>
              <a:gd name="connsiteX5" fmla="*/ 0 w 5691304"/>
              <a:gd name="connsiteY5" fmla="*/ 6515101 h 6515101"/>
              <a:gd name="connsiteX6" fmla="*/ 0 w 5691304"/>
              <a:gd name="connsiteY6" fmla="*/ 5950038 h 6515101"/>
              <a:gd name="connsiteX7" fmla="*/ 0 w 5691304"/>
              <a:gd name="connsiteY7" fmla="*/ 5728247 h 6515101"/>
              <a:gd name="connsiteX8" fmla="*/ 0 w 5691304"/>
              <a:gd name="connsiteY8" fmla="*/ 2845651 h 6515101"/>
              <a:gd name="connsiteX9" fmla="*/ 2845651 w 5691304"/>
              <a:gd name="connsiteY9" fmla="*/ 0 h 651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91304" h="6515101">
                <a:moveTo>
                  <a:pt x="2845651" y="0"/>
                </a:moveTo>
                <a:cubicBezTo>
                  <a:pt x="4417261" y="0"/>
                  <a:pt x="5691302" y="1274041"/>
                  <a:pt x="5691302" y="2845651"/>
                </a:cubicBezTo>
                <a:lnTo>
                  <a:pt x="5691301" y="5728247"/>
                </a:lnTo>
                <a:lnTo>
                  <a:pt x="5691304" y="5728247"/>
                </a:lnTo>
                <a:lnTo>
                  <a:pt x="5691304" y="6515101"/>
                </a:lnTo>
                <a:lnTo>
                  <a:pt x="0" y="6515101"/>
                </a:lnTo>
                <a:lnTo>
                  <a:pt x="0" y="5950038"/>
                </a:lnTo>
                <a:lnTo>
                  <a:pt x="0" y="5728247"/>
                </a:lnTo>
                <a:lnTo>
                  <a:pt x="0" y="2845651"/>
                </a:lnTo>
                <a:cubicBezTo>
                  <a:pt x="0" y="1274041"/>
                  <a:pt x="1274041" y="0"/>
                  <a:pt x="2845651" y="0"/>
                </a:cubicBezTo>
                <a:close/>
              </a:path>
            </a:pathLst>
          </a:custGeom>
        </p:spPr>
      </p:pic>
      <p:pic>
        <p:nvPicPr>
          <p:cNvPr id="6" name="Picture 5" descr="A stick figure walking towards a table and chair&#10;&#10;Description automatically generated">
            <a:extLst>
              <a:ext uri="{FF2B5EF4-FFF2-40B4-BE49-F238E27FC236}">
                <a16:creationId xmlns:a16="http://schemas.microsoft.com/office/drawing/2014/main" id="{A2B00B23-4240-8704-8710-B4AF0EA56C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5234" y="494545"/>
            <a:ext cx="2591162" cy="2524477"/>
          </a:xfrm>
          <a:prstGeom prst="rect">
            <a:avLst/>
          </a:prstGeom>
        </p:spPr>
      </p:pic>
    </p:spTree>
    <p:extLst>
      <p:ext uri="{BB962C8B-B14F-4D97-AF65-F5344CB8AC3E}">
        <p14:creationId xmlns:p14="http://schemas.microsoft.com/office/powerpoint/2010/main" val="19365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C919B-632E-9115-A76D-8C2ED1AC9518}"/>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5980912C-1BDF-8529-7F8E-256AA9E3AC25}"/>
              </a:ext>
            </a:extLst>
          </p:cNvPr>
          <p:cNvSpPr>
            <a:spLocks noGrp="1"/>
          </p:cNvSpPr>
          <p:nvPr>
            <p:ph type="sldNum" sz="quarter" idx="11"/>
          </p:nvPr>
        </p:nvSpPr>
        <p:spPr>
          <a:xfrm>
            <a:off x="11481888" y="6367037"/>
            <a:ext cx="230400" cy="223560"/>
          </a:xfrm>
        </p:spPr>
        <p:txBody>
          <a:bodyPr/>
          <a:lstStyle/>
          <a:p>
            <a:fld id="{FD814145-5B10-4F3F-A6BF-3641B91211CF}" type="slidenum">
              <a:rPr lang="en-US" smtClean="0"/>
              <a:pPr/>
              <a:t>18</a:t>
            </a:fld>
            <a:endParaRPr lang="en-US"/>
          </a:p>
        </p:txBody>
      </p:sp>
      <p:sp>
        <p:nvSpPr>
          <p:cNvPr id="5" name="Content Placeholder 4">
            <a:extLst>
              <a:ext uri="{FF2B5EF4-FFF2-40B4-BE49-F238E27FC236}">
                <a16:creationId xmlns:a16="http://schemas.microsoft.com/office/drawing/2014/main" id="{62C035CD-F0D9-A1D1-823B-429F074DE3DE}"/>
              </a:ext>
            </a:extLst>
          </p:cNvPr>
          <p:cNvSpPr>
            <a:spLocks noGrp="1"/>
          </p:cNvSpPr>
          <p:nvPr>
            <p:ph type="body" sz="quarter" idx="27"/>
          </p:nvPr>
        </p:nvSpPr>
        <p:spPr>
          <a:xfrm>
            <a:off x="6173669" y="1089025"/>
            <a:ext cx="5094413" cy="4359275"/>
          </a:xfrm>
        </p:spPr>
        <p:txBody>
          <a:bodyPr vert="horz" lIns="0" tIns="0" rIns="0" bIns="0" rtlCol="0" anchor="t">
            <a:noAutofit/>
          </a:bodyPr>
          <a:lstStyle/>
          <a:p>
            <a:pPr marL="0" lvl="0" indent="0" algn="l" rtl="0">
              <a:spcBef>
                <a:spcPts val="0"/>
              </a:spcBef>
              <a:spcAft>
                <a:spcPts val="0"/>
              </a:spcAft>
              <a:buNone/>
            </a:pPr>
            <a:r>
              <a:rPr lang="en-US" sz="2400">
                <a:solidFill>
                  <a:schemeClr val="tx1"/>
                </a:solidFill>
                <a:latin typeface="+mn-lt"/>
                <a:ea typeface="Comic Sans MS"/>
                <a:cs typeface="Comic Sans MS"/>
                <a:sym typeface="Comic Sans MS"/>
              </a:rPr>
              <a:t>If I start to feel overwhelmed and </a:t>
            </a:r>
            <a:r>
              <a:rPr lang="en-US" sz="2400" b="1">
                <a:solidFill>
                  <a:schemeClr val="tx1"/>
                </a:solidFill>
                <a:latin typeface="+mn-lt"/>
                <a:ea typeface="Comic Sans MS"/>
                <a:cs typeface="Comic Sans MS"/>
                <a:sym typeface="Comic Sans MS"/>
              </a:rPr>
              <a:t>need a break</a:t>
            </a:r>
            <a:r>
              <a:rPr lang="en-US" sz="2400">
                <a:solidFill>
                  <a:schemeClr val="tx1"/>
                </a:solidFill>
                <a:latin typeface="+mn-lt"/>
                <a:ea typeface="Comic Sans MS"/>
                <a:cs typeface="Comic Sans MS"/>
                <a:sym typeface="Comic Sans MS"/>
              </a:rPr>
              <a:t>, I can take a break in the hallway or in a Quiet Space. </a:t>
            </a:r>
          </a:p>
          <a:p>
            <a:pPr marL="0" lvl="0" indent="0" algn="l" rtl="0">
              <a:spcBef>
                <a:spcPts val="0"/>
              </a:spcBef>
              <a:spcAft>
                <a:spcPts val="0"/>
              </a:spcAft>
              <a:buNone/>
            </a:pPr>
            <a:endParaRPr lang="en-US" sz="2400">
              <a:solidFill>
                <a:schemeClr val="tx1"/>
              </a:solidFill>
              <a:latin typeface="+mn-lt"/>
              <a:ea typeface="Comic Sans MS"/>
              <a:cs typeface="Comic Sans MS"/>
              <a:sym typeface="Comic Sans MS"/>
            </a:endParaRPr>
          </a:p>
          <a:p>
            <a:pPr marL="0" lvl="0" indent="0" algn="l" rtl="0">
              <a:spcBef>
                <a:spcPts val="0"/>
              </a:spcBef>
              <a:spcAft>
                <a:spcPts val="0"/>
              </a:spcAft>
              <a:buNone/>
            </a:pPr>
            <a:r>
              <a:rPr lang="en-US" sz="2400">
                <a:solidFill>
                  <a:schemeClr val="tx1"/>
                </a:solidFill>
                <a:latin typeface="+mn-lt"/>
                <a:ea typeface="Comic Sans MS"/>
                <a:cs typeface="Comic Sans MS"/>
                <a:sym typeface="Comic Sans MS"/>
              </a:rPr>
              <a:t>The bathrooms are also in the hallways just outside the concert hall. I may have to </a:t>
            </a:r>
            <a:r>
              <a:rPr lang="en-US" sz="2400" b="1">
                <a:solidFill>
                  <a:schemeClr val="tx1"/>
                </a:solidFill>
                <a:latin typeface="+mn-lt"/>
                <a:ea typeface="Comic Sans MS"/>
                <a:cs typeface="Comic Sans MS"/>
                <a:sym typeface="Comic Sans MS"/>
              </a:rPr>
              <a:t>wait my turn to use the bathroom</a:t>
            </a:r>
            <a:r>
              <a:rPr lang="en-US" sz="2400">
                <a:solidFill>
                  <a:schemeClr val="tx1"/>
                </a:solidFill>
                <a:latin typeface="+mn-lt"/>
                <a:ea typeface="Comic Sans MS"/>
                <a:cs typeface="Comic Sans MS"/>
                <a:sym typeface="Comic Sans MS"/>
              </a:rPr>
              <a:t>.</a:t>
            </a:r>
            <a:endParaRPr lang="en-US" sz="2400">
              <a:solidFill>
                <a:schemeClr val="tx1"/>
              </a:solidFill>
              <a:latin typeface="+mn-lt"/>
            </a:endParaRPr>
          </a:p>
        </p:txBody>
      </p:sp>
      <p:pic>
        <p:nvPicPr>
          <p:cNvPr id="9" name="Picture Placeholder 8">
            <a:extLst>
              <a:ext uri="{FF2B5EF4-FFF2-40B4-BE49-F238E27FC236}">
                <a16:creationId xmlns:a16="http://schemas.microsoft.com/office/drawing/2014/main" id="{DE0C7D99-B4CD-6D13-5973-FD4718DC8DFB}"/>
              </a:ext>
            </a:extLst>
          </p:cNvPr>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l="1970" t="12833" r="2" b="17729"/>
          <a:stretch/>
        </p:blipFill>
        <p:spPr>
          <a:xfrm>
            <a:off x="169520" y="384174"/>
            <a:ext cx="5039419" cy="5768975"/>
          </a:xfrm>
        </p:spPr>
      </p:pic>
      <p:sp>
        <p:nvSpPr>
          <p:cNvPr id="22" name="Rectangle: Top Corners Rounded 21">
            <a:extLst>
              <a:ext uri="{FF2B5EF4-FFF2-40B4-BE49-F238E27FC236}">
                <a16:creationId xmlns:a16="http://schemas.microsoft.com/office/drawing/2014/main" id="{F88206FD-1E4C-C432-FC74-95D78FF1C187}"/>
              </a:ext>
            </a:extLst>
          </p:cNvPr>
          <p:cNvSpPr/>
          <p:nvPr/>
        </p:nvSpPr>
        <p:spPr>
          <a:xfrm flipH="1">
            <a:off x="5576894" y="5162131"/>
            <a:ext cx="228820" cy="572568"/>
          </a:xfrm>
          <a:prstGeom prst="round2SameRect">
            <a:avLst>
              <a:gd name="adj1" fmla="val 50000"/>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4160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59121-C749-61C8-2C03-AFC1B4673C19}"/>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324C4659-ABDF-8F4B-AB0A-A712B0F9ED23}"/>
              </a:ext>
            </a:extLst>
          </p:cNvPr>
          <p:cNvSpPr>
            <a:spLocks noGrp="1"/>
          </p:cNvSpPr>
          <p:nvPr>
            <p:ph type="sldNum" sz="quarter" idx="11"/>
          </p:nvPr>
        </p:nvSpPr>
        <p:spPr>
          <a:xfrm>
            <a:off x="11481888" y="6367037"/>
            <a:ext cx="230400" cy="223560"/>
          </a:xfrm>
        </p:spPr>
        <p:txBody>
          <a:bodyPr/>
          <a:lstStyle/>
          <a:p>
            <a:fld id="{FD814145-5B10-4F3F-A6BF-3641B91211CF}" type="slidenum">
              <a:rPr lang="en-US" smtClean="0"/>
              <a:pPr/>
              <a:t>19</a:t>
            </a:fld>
            <a:endParaRPr lang="en-US"/>
          </a:p>
        </p:txBody>
      </p:sp>
      <p:sp>
        <p:nvSpPr>
          <p:cNvPr id="5" name="Content Placeholder 4">
            <a:extLst>
              <a:ext uri="{FF2B5EF4-FFF2-40B4-BE49-F238E27FC236}">
                <a16:creationId xmlns:a16="http://schemas.microsoft.com/office/drawing/2014/main" id="{9134280A-EBDD-CE47-AA7C-32DABFB8AABE}"/>
              </a:ext>
            </a:extLst>
          </p:cNvPr>
          <p:cNvSpPr>
            <a:spLocks noGrp="1"/>
          </p:cNvSpPr>
          <p:nvPr>
            <p:ph type="body" sz="quarter" idx="27"/>
          </p:nvPr>
        </p:nvSpPr>
        <p:spPr>
          <a:xfrm>
            <a:off x="6173669" y="1089025"/>
            <a:ext cx="5094413" cy="4359275"/>
          </a:xfrm>
        </p:spPr>
        <p:txBody>
          <a:bodyPr vert="horz" lIns="0" tIns="0" rIns="0" bIns="0" rtlCol="0" anchor="t">
            <a:noAutofit/>
          </a:bodyPr>
          <a:lstStyle/>
          <a:p>
            <a:pPr marL="0" indent="0">
              <a:buNone/>
            </a:pPr>
            <a:r>
              <a:rPr lang="en-US" sz="2400">
                <a:solidFill>
                  <a:schemeClr val="tx1"/>
                </a:solidFill>
                <a:latin typeface="+mn-lt"/>
                <a:ea typeface="Comic Sans MS"/>
                <a:cs typeface="Comic Sans MS"/>
                <a:sym typeface="Comic Sans MS"/>
              </a:rPr>
              <a:t>After the very last song, I can </a:t>
            </a:r>
            <a:r>
              <a:rPr lang="en-US" sz="2400" b="1">
                <a:solidFill>
                  <a:schemeClr val="tx1"/>
                </a:solidFill>
                <a:latin typeface="+mn-lt"/>
                <a:ea typeface="Comic Sans MS"/>
                <a:cs typeface="Comic Sans MS"/>
                <a:sym typeface="Comic Sans MS"/>
              </a:rPr>
              <a:t>stand up and clap</a:t>
            </a:r>
            <a:r>
              <a:rPr lang="en-US" sz="2400">
                <a:solidFill>
                  <a:schemeClr val="tx1"/>
                </a:solidFill>
                <a:latin typeface="+mn-lt"/>
                <a:ea typeface="Comic Sans MS"/>
                <a:cs typeface="Comic Sans MS"/>
                <a:sym typeface="Comic Sans MS"/>
              </a:rPr>
              <a:t> to show the orchestra and Maestro Wilkins that I thought they did a great job!  </a:t>
            </a:r>
          </a:p>
          <a:p>
            <a:pPr marL="0" indent="0">
              <a:buNone/>
            </a:pPr>
            <a:endParaRPr lang="en-US" sz="2400">
              <a:solidFill>
                <a:schemeClr val="tx1"/>
              </a:solidFill>
              <a:latin typeface="+mn-lt"/>
              <a:ea typeface="Comic Sans MS"/>
              <a:cs typeface="Comic Sans MS"/>
              <a:sym typeface="Comic Sans MS"/>
            </a:endParaRPr>
          </a:p>
          <a:p>
            <a:pPr marL="0" indent="0">
              <a:spcBef>
                <a:spcPts val="0"/>
              </a:spcBef>
              <a:buSzPts val="3500"/>
              <a:buNone/>
            </a:pPr>
            <a:r>
              <a:rPr lang="en-US" sz="2400">
                <a:solidFill>
                  <a:schemeClr val="tx1"/>
                </a:solidFill>
                <a:latin typeface="+mn-lt"/>
                <a:ea typeface="Comic Sans MS"/>
                <a:cs typeface="Comic Sans MS"/>
                <a:sym typeface="Comic Sans MS"/>
              </a:rPr>
              <a:t>They might bow to thank me for being a good audience member, too!</a:t>
            </a:r>
          </a:p>
          <a:p>
            <a:pPr marL="0" indent="0">
              <a:spcBef>
                <a:spcPts val="0"/>
              </a:spcBef>
              <a:buSzPts val="3500"/>
              <a:buNone/>
            </a:pPr>
            <a:endParaRPr lang="en-US" sz="2400">
              <a:solidFill>
                <a:schemeClr val="tx1"/>
              </a:solidFill>
              <a:latin typeface="+mn-lt"/>
              <a:ea typeface="Comic Sans MS"/>
              <a:cs typeface="Comic Sans MS"/>
              <a:sym typeface="Comic Sans MS"/>
            </a:endParaRPr>
          </a:p>
          <a:p>
            <a:pPr marL="0" indent="0">
              <a:spcBef>
                <a:spcPts val="0"/>
              </a:spcBef>
              <a:buSzPts val="3500"/>
              <a:buNone/>
            </a:pPr>
            <a:r>
              <a:rPr lang="en-US" sz="2400">
                <a:solidFill>
                  <a:schemeClr val="tx1"/>
                </a:solidFill>
                <a:latin typeface="+mn-lt"/>
                <a:ea typeface="Comic Sans MS"/>
                <a:cs typeface="Comic Sans MS"/>
                <a:sym typeface="Comic Sans MS"/>
              </a:rPr>
              <a:t>The clapping may be loud, and </a:t>
            </a:r>
            <a:r>
              <a:rPr lang="en-US" sz="2400" b="1">
                <a:solidFill>
                  <a:schemeClr val="tx1"/>
                </a:solidFill>
                <a:latin typeface="+mn-lt"/>
                <a:ea typeface="Comic Sans MS"/>
                <a:cs typeface="Comic Sans MS"/>
                <a:sym typeface="Comic Sans MS"/>
              </a:rPr>
              <a:t>it’s OK to wear my headphones or cover my ears</a:t>
            </a:r>
            <a:r>
              <a:rPr lang="en-US" sz="2400">
                <a:solidFill>
                  <a:schemeClr val="tx1"/>
                </a:solidFill>
                <a:latin typeface="+mn-lt"/>
                <a:ea typeface="Comic Sans MS"/>
                <a:cs typeface="Comic Sans MS"/>
                <a:sym typeface="Comic Sans MS"/>
              </a:rPr>
              <a:t> if I need to.</a:t>
            </a:r>
          </a:p>
          <a:p>
            <a:pPr marL="0" indent="0">
              <a:buNone/>
            </a:pPr>
            <a:r>
              <a:rPr lang="en-US" sz="2400">
                <a:solidFill>
                  <a:schemeClr val="tx1"/>
                </a:solidFill>
                <a:latin typeface="+mn-lt"/>
                <a:ea typeface="Comic Sans MS"/>
                <a:cs typeface="Comic Sans MS"/>
                <a:sym typeface="Comic Sans MS"/>
              </a:rPr>
              <a:t>   </a:t>
            </a:r>
            <a:endParaRPr lang="en-US" sz="2400">
              <a:solidFill>
                <a:schemeClr val="tx1"/>
              </a:solidFill>
              <a:effectLst/>
              <a:latin typeface="+mn-lt"/>
            </a:endParaRPr>
          </a:p>
        </p:txBody>
      </p:sp>
      <p:pic>
        <p:nvPicPr>
          <p:cNvPr id="9" name="Picture Placeholder 8">
            <a:extLst>
              <a:ext uri="{FF2B5EF4-FFF2-40B4-BE49-F238E27FC236}">
                <a16:creationId xmlns:a16="http://schemas.microsoft.com/office/drawing/2014/main" id="{AAE88CC2-40F3-E045-10A8-CB65762B362D}"/>
              </a:ext>
            </a:extLst>
          </p:cNvPr>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l="22368" r="23644" b="1276"/>
          <a:stretch/>
        </p:blipFill>
        <p:spPr>
          <a:xfrm>
            <a:off x="0" y="342900"/>
            <a:ext cx="5691188" cy="6515100"/>
          </a:xfrm>
        </p:spPr>
      </p:pic>
      <p:sp>
        <p:nvSpPr>
          <p:cNvPr id="22" name="Rectangle: Top Corners Rounded 21">
            <a:extLst>
              <a:ext uri="{FF2B5EF4-FFF2-40B4-BE49-F238E27FC236}">
                <a16:creationId xmlns:a16="http://schemas.microsoft.com/office/drawing/2014/main" id="{F7DE5E69-B63E-439E-DC3A-9985C7032BFA}"/>
              </a:ext>
            </a:extLst>
          </p:cNvPr>
          <p:cNvSpPr/>
          <p:nvPr/>
        </p:nvSpPr>
        <p:spPr>
          <a:xfrm flipH="1">
            <a:off x="5576894" y="5162131"/>
            <a:ext cx="228820" cy="572568"/>
          </a:xfrm>
          <a:prstGeom prst="round2SameRect">
            <a:avLst>
              <a:gd name="adj1" fmla="val 50000"/>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6021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9164F5-54B2-B556-DC5C-3700B1A0E9BD}"/>
              </a:ext>
            </a:extLst>
          </p:cNvPr>
          <p:cNvSpPr>
            <a:spLocks noGrp="1"/>
          </p:cNvSpPr>
          <p:nvPr>
            <p:ph type="title"/>
          </p:nvPr>
        </p:nvSpPr>
        <p:spPr/>
        <p:txBody>
          <a:bodyPr/>
          <a:lstStyle/>
          <a:p>
            <a:r>
              <a:rPr lang="en-US"/>
              <a:t>Notes for Teachers</a:t>
            </a:r>
          </a:p>
        </p:txBody>
      </p:sp>
      <p:sp>
        <p:nvSpPr>
          <p:cNvPr id="8" name="Slide Number Placeholder 7">
            <a:extLst>
              <a:ext uri="{FF2B5EF4-FFF2-40B4-BE49-F238E27FC236}">
                <a16:creationId xmlns:a16="http://schemas.microsoft.com/office/drawing/2014/main" id="{AD562B5C-950A-348F-1F6C-6C073F05A612}"/>
              </a:ext>
            </a:extLst>
          </p:cNvPr>
          <p:cNvSpPr>
            <a:spLocks noGrp="1"/>
          </p:cNvSpPr>
          <p:nvPr>
            <p:ph type="sldNum" sz="quarter" idx="11"/>
          </p:nvPr>
        </p:nvSpPr>
        <p:spPr/>
        <p:txBody>
          <a:bodyPr/>
          <a:lstStyle/>
          <a:p>
            <a:fld id="{FD814145-5B10-4F3F-A6BF-3641B91211CF}" type="slidenum">
              <a:rPr lang="en-US" smtClean="0"/>
              <a:pPr/>
              <a:t>2</a:t>
            </a:fld>
            <a:endParaRPr lang="en-US"/>
          </a:p>
        </p:txBody>
      </p:sp>
      <p:sp>
        <p:nvSpPr>
          <p:cNvPr id="2" name="Text Placeholder 1">
            <a:extLst>
              <a:ext uri="{FF2B5EF4-FFF2-40B4-BE49-F238E27FC236}">
                <a16:creationId xmlns:a16="http://schemas.microsoft.com/office/drawing/2014/main" id="{185ED962-4B37-607B-40CC-213DE5D5C786}"/>
              </a:ext>
            </a:extLst>
          </p:cNvPr>
          <p:cNvSpPr>
            <a:spLocks noGrp="1"/>
          </p:cNvSpPr>
          <p:nvPr>
            <p:ph type="body" sz="quarter" idx="27"/>
          </p:nvPr>
        </p:nvSpPr>
        <p:spPr>
          <a:xfrm>
            <a:off x="322263" y="1445141"/>
            <a:ext cx="10357834" cy="3967717"/>
          </a:xfrm>
        </p:spPr>
        <p:txBody>
          <a:bodyPr vert="horz" lIns="0" tIns="0" rIns="0" bIns="0" rtlCol="0" anchor="t">
            <a:noAutofit/>
          </a:bodyPr>
          <a:lstStyle/>
          <a:p>
            <a:pPr marL="0" indent="0">
              <a:spcAft>
                <a:spcPts val="700"/>
              </a:spcAft>
              <a:buFont typeface="Arial" panose="020B0604020202020204" pitchFamily="34" charset="0"/>
              <a:buNone/>
            </a:pPr>
            <a:r>
              <a:rPr lang="en-US" sz="2400" b="1"/>
              <a:t>Social stories serve 2 functions:</a:t>
            </a:r>
            <a:endParaRPr lang="en-US"/>
          </a:p>
          <a:p>
            <a:pPr marL="457200" indent="0">
              <a:spcAft>
                <a:spcPts val="700"/>
              </a:spcAft>
              <a:buAutoNum type="arabicPeriod"/>
            </a:pPr>
            <a:r>
              <a:rPr lang="en-US" sz="2400">
                <a:latin typeface="Arial"/>
                <a:cs typeface="Arial"/>
              </a:rPr>
              <a:t> Help preview a social situation with your students to reduce anxiety by letting them know what to expect. </a:t>
            </a:r>
          </a:p>
          <a:p>
            <a:pPr marL="457200" indent="0">
              <a:spcAft>
                <a:spcPts val="700"/>
              </a:spcAft>
              <a:buAutoNum type="arabicPeriod"/>
            </a:pPr>
            <a:r>
              <a:rPr lang="en-US" sz="2400">
                <a:latin typeface="Arial"/>
                <a:cs typeface="Arial"/>
              </a:rPr>
              <a:t> Teach students what is expected of them in these situations so they can demonstrate expected behaviors.</a:t>
            </a:r>
          </a:p>
          <a:p>
            <a:pPr marL="0" indent="0">
              <a:spcAft>
                <a:spcPts val="700"/>
              </a:spcAft>
              <a:buNone/>
            </a:pPr>
            <a:r>
              <a:rPr lang="en-US" sz="2400"/>
              <a:t>Feel free to print and bring this book with you so you can use it in the moment to prompt a student of expected behaviors. Even without the book, you can still use consistent language from this story to remind students of the expectations that have been set.</a:t>
            </a:r>
          </a:p>
          <a:p>
            <a:pPr marL="0" indent="0">
              <a:spcAft>
                <a:spcPts val="700"/>
              </a:spcAft>
              <a:buNone/>
            </a:pPr>
            <a:endParaRPr lang="en-US" sz="2400"/>
          </a:p>
          <a:p>
            <a:pPr marL="0" indent="0">
              <a:spcAft>
                <a:spcPts val="700"/>
              </a:spcAft>
              <a:buNone/>
            </a:pPr>
            <a:endParaRPr lang="en-US" sz="2400"/>
          </a:p>
        </p:txBody>
      </p:sp>
    </p:spTree>
    <p:extLst>
      <p:ext uri="{BB962C8B-B14F-4D97-AF65-F5344CB8AC3E}">
        <p14:creationId xmlns:p14="http://schemas.microsoft.com/office/powerpoint/2010/main" val="352719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4A6A1-6046-F3AA-4688-86E05BFA28F0}"/>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D2DB12A7-2AFD-2180-055B-01237D47D517}"/>
              </a:ext>
            </a:extLst>
          </p:cNvPr>
          <p:cNvSpPr>
            <a:spLocks noGrp="1"/>
          </p:cNvSpPr>
          <p:nvPr>
            <p:ph type="sldNum" sz="quarter" idx="11"/>
          </p:nvPr>
        </p:nvSpPr>
        <p:spPr>
          <a:xfrm>
            <a:off x="11481888" y="6367037"/>
            <a:ext cx="230400" cy="223560"/>
          </a:xfrm>
        </p:spPr>
        <p:txBody>
          <a:bodyPr/>
          <a:lstStyle/>
          <a:p>
            <a:fld id="{FD814145-5B10-4F3F-A6BF-3641B91211CF}" type="slidenum">
              <a:rPr lang="en-US" smtClean="0"/>
              <a:pPr/>
              <a:t>20</a:t>
            </a:fld>
            <a:endParaRPr lang="en-US"/>
          </a:p>
        </p:txBody>
      </p:sp>
      <p:sp>
        <p:nvSpPr>
          <p:cNvPr id="5" name="Content Placeholder 4">
            <a:extLst>
              <a:ext uri="{FF2B5EF4-FFF2-40B4-BE49-F238E27FC236}">
                <a16:creationId xmlns:a16="http://schemas.microsoft.com/office/drawing/2014/main" id="{000B8C06-5A8C-83C7-A62B-FA676BB14826}"/>
              </a:ext>
            </a:extLst>
          </p:cNvPr>
          <p:cNvSpPr>
            <a:spLocks noGrp="1"/>
          </p:cNvSpPr>
          <p:nvPr>
            <p:ph type="body" sz="quarter" idx="27"/>
          </p:nvPr>
        </p:nvSpPr>
        <p:spPr>
          <a:xfrm>
            <a:off x="6192029" y="1105416"/>
            <a:ext cx="5405059" cy="3929024"/>
          </a:xfrm>
        </p:spPr>
        <p:txBody>
          <a:bodyPr vert="horz" lIns="0" tIns="0" rIns="0" bIns="0" rtlCol="0" anchor="t">
            <a:noAutofit/>
          </a:bodyPr>
          <a:lstStyle/>
          <a:p>
            <a:pPr marL="0" indent="0">
              <a:buNone/>
            </a:pPr>
            <a:r>
              <a:rPr lang="en" sz="2400">
                <a:solidFill>
                  <a:schemeClr val="tx1"/>
                </a:solidFill>
                <a:latin typeface="+mn-lt"/>
                <a:ea typeface="Comic Sans MS"/>
                <a:cs typeface="Comic Sans MS"/>
                <a:sym typeface="Comic Sans MS"/>
              </a:rPr>
              <a:t>Then, the lights will come back on and everyone will start heading toward the exits. I will </a:t>
            </a:r>
            <a:r>
              <a:rPr lang="en" sz="2400" b="1">
                <a:solidFill>
                  <a:schemeClr val="tx1"/>
                </a:solidFill>
                <a:latin typeface="+mn-lt"/>
                <a:ea typeface="Comic Sans MS"/>
                <a:cs typeface="Comic Sans MS"/>
                <a:sym typeface="Comic Sans MS"/>
              </a:rPr>
              <a:t>stay with my class and my teachers</a:t>
            </a:r>
            <a:r>
              <a:rPr lang="en" sz="2400">
                <a:solidFill>
                  <a:schemeClr val="tx1"/>
                </a:solidFill>
                <a:latin typeface="+mn-lt"/>
                <a:ea typeface="Comic Sans MS"/>
                <a:cs typeface="Comic Sans MS"/>
                <a:sym typeface="Comic Sans MS"/>
              </a:rPr>
              <a:t>. We will wait our turn to use the aisle and exit through the doors.  </a:t>
            </a:r>
          </a:p>
          <a:p>
            <a:pPr marL="0" indent="0">
              <a:buNone/>
            </a:pPr>
            <a:endParaRPr lang="en" sz="2400">
              <a:solidFill>
                <a:schemeClr val="tx1"/>
              </a:solidFill>
              <a:latin typeface="+mn-lt"/>
              <a:ea typeface="Comic Sans MS"/>
              <a:cs typeface="Comic Sans MS"/>
              <a:sym typeface="Comic Sans MS"/>
            </a:endParaRPr>
          </a:p>
          <a:p>
            <a:pPr marL="0" indent="0">
              <a:buNone/>
            </a:pPr>
            <a:r>
              <a:rPr lang="en" sz="2400">
                <a:solidFill>
                  <a:schemeClr val="tx1"/>
                </a:solidFill>
                <a:latin typeface="+mn-lt"/>
                <a:ea typeface="Comic Sans MS"/>
                <a:cs typeface="Comic Sans MS"/>
                <a:sym typeface="Comic Sans MS"/>
              </a:rPr>
              <a:t>Once we are outside, we will </a:t>
            </a:r>
            <a:r>
              <a:rPr lang="en" sz="2400" b="1">
                <a:solidFill>
                  <a:schemeClr val="tx1"/>
                </a:solidFill>
                <a:latin typeface="+mn-lt"/>
                <a:ea typeface="Comic Sans MS"/>
                <a:cs typeface="Comic Sans MS"/>
                <a:sym typeface="Comic Sans MS"/>
              </a:rPr>
              <a:t>return to the bus/train that will bring us back to school.</a:t>
            </a:r>
            <a:endParaRPr lang="en-US" sz="2400">
              <a:solidFill>
                <a:schemeClr val="tx1"/>
              </a:solidFill>
              <a:effectLst/>
              <a:latin typeface="+mn-lt"/>
            </a:endParaRPr>
          </a:p>
        </p:txBody>
      </p:sp>
      <p:sp>
        <p:nvSpPr>
          <p:cNvPr id="22" name="Rectangle: Top Corners Rounded 21">
            <a:extLst>
              <a:ext uri="{FF2B5EF4-FFF2-40B4-BE49-F238E27FC236}">
                <a16:creationId xmlns:a16="http://schemas.microsoft.com/office/drawing/2014/main" id="{32570D59-B5D7-74B9-E103-24295C12049D}"/>
              </a:ext>
            </a:extLst>
          </p:cNvPr>
          <p:cNvSpPr/>
          <p:nvPr/>
        </p:nvSpPr>
        <p:spPr>
          <a:xfrm flipH="1">
            <a:off x="5576894" y="5162131"/>
            <a:ext cx="228820" cy="572568"/>
          </a:xfrm>
          <a:prstGeom prst="round2SameRect">
            <a:avLst>
              <a:gd name="adj1" fmla="val 50000"/>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taircase in a building&#10;&#10;Description automatically generated">
            <a:extLst>
              <a:ext uri="{FF2B5EF4-FFF2-40B4-BE49-F238E27FC236}">
                <a16:creationId xmlns:a16="http://schemas.microsoft.com/office/drawing/2014/main" id="{70EC486C-230E-1AF9-6573-2F2773C7D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717" y="1016991"/>
            <a:ext cx="5277587" cy="4001058"/>
          </a:xfrm>
          <a:prstGeom prst="rect">
            <a:avLst/>
          </a:prstGeom>
        </p:spPr>
      </p:pic>
    </p:spTree>
    <p:extLst>
      <p:ext uri="{BB962C8B-B14F-4D97-AF65-F5344CB8AC3E}">
        <p14:creationId xmlns:p14="http://schemas.microsoft.com/office/powerpoint/2010/main" val="3880546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28986-CC7B-36DE-DD19-6B9E522EF23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7F53615-CF9A-468B-C37D-6ED54CD11F5B}"/>
              </a:ext>
            </a:extLst>
          </p:cNvPr>
          <p:cNvSpPr>
            <a:spLocks noGrp="1"/>
          </p:cNvSpPr>
          <p:nvPr>
            <p:ph type="title"/>
          </p:nvPr>
        </p:nvSpPr>
        <p:spPr>
          <a:xfrm>
            <a:off x="814451" y="1677338"/>
            <a:ext cx="4132453" cy="548679"/>
          </a:xfrm>
        </p:spPr>
        <p:txBody>
          <a:bodyPr anchor="ctr">
            <a:noAutofit/>
          </a:bodyPr>
          <a:lstStyle/>
          <a:p>
            <a:pPr lvl="0" algn="l" rtl="0">
              <a:spcBef>
                <a:spcPts val="0"/>
              </a:spcBef>
              <a:spcAft>
                <a:spcPts val="0"/>
              </a:spcAft>
            </a:pPr>
            <a:r>
              <a:rPr lang="en-US" sz="2400">
                <a:highlight>
                  <a:srgbClr val="FFFF00"/>
                </a:highlight>
                <a:latin typeface="+mn-lt"/>
                <a:ea typeface="Comic Sans MS"/>
                <a:cs typeface="Comic Sans MS"/>
                <a:sym typeface="Comic Sans MS"/>
              </a:rPr>
              <a:t>Teachers - please edit this slide for your situation.</a:t>
            </a:r>
            <a:r>
              <a:rPr lang="en-US" sz="2400">
                <a:latin typeface="+mn-lt"/>
                <a:ea typeface="Comic Sans MS"/>
                <a:cs typeface="Comic Sans MS"/>
                <a:sym typeface="Comic Sans MS"/>
              </a:rPr>
              <a:t> </a:t>
            </a:r>
            <a:br>
              <a:rPr lang="en-US" sz="2400" b="0">
                <a:latin typeface="+mn-lt"/>
                <a:ea typeface="Comic Sans MS"/>
                <a:cs typeface="Comic Sans MS"/>
                <a:sym typeface="Comic Sans MS"/>
              </a:rPr>
            </a:br>
            <a:br>
              <a:rPr lang="en-US" sz="2400" b="0">
                <a:latin typeface="+mn-lt"/>
                <a:ea typeface="Comic Sans MS"/>
                <a:cs typeface="Comic Sans MS"/>
                <a:sym typeface="Comic Sans MS"/>
              </a:rPr>
            </a:br>
            <a:r>
              <a:rPr lang="en-US" sz="2400" b="0">
                <a:latin typeface="+mn-lt"/>
                <a:ea typeface="Comic Sans MS"/>
                <a:cs typeface="Comic Sans MS"/>
                <a:sym typeface="Comic Sans MS"/>
              </a:rPr>
              <a:t>Ideas include:</a:t>
            </a:r>
            <a:br>
              <a:rPr lang="en-US" sz="2400" b="0">
                <a:latin typeface="+mn-lt"/>
                <a:ea typeface="Comic Sans MS"/>
                <a:cs typeface="Comic Sans MS"/>
              </a:rPr>
            </a:br>
            <a:br>
              <a:rPr lang="en-US" sz="2400" b="0">
                <a:latin typeface="+mn-lt"/>
                <a:ea typeface="Comic Sans MS"/>
                <a:cs typeface="Comic Sans MS"/>
              </a:rPr>
            </a:br>
            <a:endParaRPr lang="en-US" sz="2400" b="0">
              <a:effectLst/>
              <a:latin typeface="+mn-lt"/>
            </a:endParaRPr>
          </a:p>
        </p:txBody>
      </p:sp>
      <p:sp>
        <p:nvSpPr>
          <p:cNvPr id="3" name="Slide Number Placeholder 2">
            <a:extLst>
              <a:ext uri="{FF2B5EF4-FFF2-40B4-BE49-F238E27FC236}">
                <a16:creationId xmlns:a16="http://schemas.microsoft.com/office/drawing/2014/main" id="{F0636469-B2FA-D561-B43F-6A19FF9A6D43}"/>
              </a:ext>
            </a:extLst>
          </p:cNvPr>
          <p:cNvSpPr>
            <a:spLocks noGrp="1"/>
          </p:cNvSpPr>
          <p:nvPr>
            <p:ph type="sldNum" sz="quarter" idx="11"/>
          </p:nvPr>
        </p:nvSpPr>
        <p:spPr/>
        <p:txBody>
          <a:bodyPr anchor="ctr">
            <a:normAutofit/>
          </a:bodyPr>
          <a:lstStyle/>
          <a:p>
            <a:pPr>
              <a:spcAft>
                <a:spcPts val="600"/>
              </a:spcAft>
            </a:pPr>
            <a:fld id="{FD814145-5B10-4F3F-A6BF-3641B91211CF}" type="slidenum">
              <a:rPr lang="en-US" smtClean="0"/>
              <a:pPr>
                <a:spcAft>
                  <a:spcPts val="600"/>
                </a:spcAft>
              </a:pPr>
              <a:t>21</a:t>
            </a:fld>
            <a:endParaRPr lang="en-US"/>
          </a:p>
        </p:txBody>
      </p:sp>
      <p:sp>
        <p:nvSpPr>
          <p:cNvPr id="2" name="Title 4">
            <a:extLst>
              <a:ext uri="{FF2B5EF4-FFF2-40B4-BE49-F238E27FC236}">
                <a16:creationId xmlns:a16="http://schemas.microsoft.com/office/drawing/2014/main" id="{4E664DC5-6FA6-E608-9D48-FB2244E55F8F}"/>
              </a:ext>
            </a:extLst>
          </p:cNvPr>
          <p:cNvSpPr txBox="1">
            <a:spLocks/>
          </p:cNvSpPr>
          <p:nvPr/>
        </p:nvSpPr>
        <p:spPr>
          <a:xfrm>
            <a:off x="814450" y="3496993"/>
            <a:ext cx="4132453" cy="548679"/>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2800" b="1" kern="1200" cap="none" baseline="0">
                <a:solidFill>
                  <a:schemeClr val="accent1"/>
                </a:solidFill>
                <a:latin typeface="Arial" panose="020B0604020202020204" pitchFamily="34" charset="0"/>
                <a:ea typeface="Roboto" pitchFamily="2" charset="0"/>
                <a:cs typeface="Arial" panose="020B0604020202020204" pitchFamily="34" charset="0"/>
              </a:defRPr>
            </a:lvl1pPr>
          </a:lstStyle>
          <a:p>
            <a:pPr marL="457200" indent="-457200">
              <a:spcBef>
                <a:spcPts val="0"/>
              </a:spcBef>
              <a:buFont typeface="+mj-lt"/>
              <a:buAutoNum type="arabicPeriod"/>
            </a:pPr>
            <a:r>
              <a:rPr lang="en-US" sz="2400" b="0">
                <a:latin typeface="+mn-lt"/>
                <a:ea typeface="Comic Sans MS"/>
                <a:cs typeface="Comic Sans MS"/>
                <a:sym typeface="Comic Sans MS"/>
              </a:rPr>
              <a:t>Transportation back</a:t>
            </a:r>
          </a:p>
          <a:p>
            <a:pPr marL="457200" indent="-457200">
              <a:spcBef>
                <a:spcPts val="0"/>
              </a:spcBef>
              <a:buFont typeface="+mj-lt"/>
              <a:buAutoNum type="arabicPeriod"/>
            </a:pPr>
            <a:r>
              <a:rPr lang="en-US" sz="2400" b="0">
                <a:latin typeface="+mn-lt"/>
                <a:ea typeface="Comic Sans MS"/>
                <a:cs typeface="Comic Sans MS"/>
                <a:sym typeface="Comic Sans MS"/>
              </a:rPr>
              <a:t>Lunch procedure</a:t>
            </a:r>
          </a:p>
          <a:p>
            <a:pPr marL="457200" indent="-457200">
              <a:spcBef>
                <a:spcPts val="0"/>
              </a:spcBef>
              <a:buFont typeface="+mj-lt"/>
              <a:buAutoNum type="arabicPeriod"/>
            </a:pPr>
            <a:r>
              <a:rPr lang="en-US" sz="2400" b="0">
                <a:latin typeface="+mn-lt"/>
                <a:ea typeface="Comic Sans MS"/>
                <a:cs typeface="Comic Sans MS"/>
                <a:sym typeface="Comic Sans MS"/>
              </a:rPr>
              <a:t>What you will do to give the day a sense of closure and to </a:t>
            </a:r>
            <a:r>
              <a:rPr lang="en-US" sz="2400">
                <a:latin typeface="+mn-lt"/>
                <a:ea typeface="Comic Sans MS"/>
                <a:cs typeface="Comic Sans MS"/>
                <a:sym typeface="Comic Sans MS"/>
              </a:rPr>
              <a:t>celebrate a successful day at the symphony!</a:t>
            </a:r>
            <a:endParaRPr lang="en-US" sz="2400">
              <a:latin typeface="+mn-lt"/>
            </a:endParaRPr>
          </a:p>
        </p:txBody>
      </p:sp>
      <p:pic>
        <p:nvPicPr>
          <p:cNvPr id="7" name="Picture 6" descr="A group of people standing next to a yellow school bus&#10;&#10;Description automatically generated">
            <a:extLst>
              <a:ext uri="{FF2B5EF4-FFF2-40B4-BE49-F238E27FC236}">
                <a16:creationId xmlns:a16="http://schemas.microsoft.com/office/drawing/2014/main" id="{46900AF0-1A47-D33C-5AC9-284BABACC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1294" y="3280788"/>
            <a:ext cx="4508157" cy="2822864"/>
          </a:xfrm>
          <a:prstGeom prst="rect">
            <a:avLst/>
          </a:prstGeom>
        </p:spPr>
      </p:pic>
      <p:pic>
        <p:nvPicPr>
          <p:cNvPr id="9" name="Picture 8" descr="A map with a star&#10;&#10;Description automatically generated">
            <a:extLst>
              <a:ext uri="{FF2B5EF4-FFF2-40B4-BE49-F238E27FC236}">
                <a16:creationId xmlns:a16="http://schemas.microsoft.com/office/drawing/2014/main" id="{EF25CA30-435E-C6A7-B5FA-B06C26A94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715" y="92257"/>
            <a:ext cx="4510736" cy="3170163"/>
          </a:xfrm>
          <a:prstGeom prst="rect">
            <a:avLst/>
          </a:prstGeom>
        </p:spPr>
      </p:pic>
    </p:spTree>
    <p:extLst>
      <p:ext uri="{BB962C8B-B14F-4D97-AF65-F5344CB8AC3E}">
        <p14:creationId xmlns:p14="http://schemas.microsoft.com/office/powerpoint/2010/main" val="775919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DD064-E1E3-80A7-99FB-01CD230B52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7E5066D-CB63-1DC3-4133-07365932CB2B}"/>
              </a:ext>
            </a:extLst>
          </p:cNvPr>
          <p:cNvSpPr>
            <a:spLocks noGrp="1"/>
          </p:cNvSpPr>
          <p:nvPr>
            <p:ph type="title"/>
          </p:nvPr>
        </p:nvSpPr>
        <p:spPr/>
        <p:txBody>
          <a:bodyPr/>
          <a:lstStyle/>
          <a:p>
            <a:r>
              <a:rPr lang="en-US"/>
              <a:t>Notes for Teachers</a:t>
            </a:r>
          </a:p>
        </p:txBody>
      </p:sp>
      <p:sp>
        <p:nvSpPr>
          <p:cNvPr id="8" name="Slide Number Placeholder 7">
            <a:extLst>
              <a:ext uri="{FF2B5EF4-FFF2-40B4-BE49-F238E27FC236}">
                <a16:creationId xmlns:a16="http://schemas.microsoft.com/office/drawing/2014/main" id="{30F32F4E-4DAB-5C50-6C16-371A6F7CCA2A}"/>
              </a:ext>
            </a:extLst>
          </p:cNvPr>
          <p:cNvSpPr>
            <a:spLocks noGrp="1"/>
          </p:cNvSpPr>
          <p:nvPr>
            <p:ph type="sldNum" sz="quarter" idx="11"/>
          </p:nvPr>
        </p:nvSpPr>
        <p:spPr/>
        <p:txBody>
          <a:bodyPr/>
          <a:lstStyle/>
          <a:p>
            <a:fld id="{FD814145-5B10-4F3F-A6BF-3641B91211CF}" type="slidenum">
              <a:rPr lang="en-US" smtClean="0"/>
              <a:pPr/>
              <a:t>3</a:t>
            </a:fld>
            <a:endParaRPr lang="en-US"/>
          </a:p>
        </p:txBody>
      </p:sp>
      <p:sp>
        <p:nvSpPr>
          <p:cNvPr id="2" name="Text Placeholder 1">
            <a:extLst>
              <a:ext uri="{FF2B5EF4-FFF2-40B4-BE49-F238E27FC236}">
                <a16:creationId xmlns:a16="http://schemas.microsoft.com/office/drawing/2014/main" id="{952B7E4B-5DC0-4E8D-EBE5-A006585C7DBE}"/>
              </a:ext>
            </a:extLst>
          </p:cNvPr>
          <p:cNvSpPr>
            <a:spLocks noGrp="1"/>
          </p:cNvSpPr>
          <p:nvPr>
            <p:ph type="body" sz="quarter" idx="27"/>
          </p:nvPr>
        </p:nvSpPr>
        <p:spPr>
          <a:xfrm>
            <a:off x="322263" y="1089025"/>
            <a:ext cx="11147412" cy="4815186"/>
          </a:xfrm>
        </p:spPr>
        <p:txBody>
          <a:bodyPr vert="horz" lIns="0" tIns="0" rIns="0" bIns="0" rtlCol="0" anchor="t">
            <a:noAutofit/>
          </a:bodyPr>
          <a:lstStyle/>
          <a:p>
            <a:pPr algn="l" rtl="0" fontAlgn="base">
              <a:spcAft>
                <a:spcPts val="600"/>
              </a:spcAft>
            </a:pPr>
            <a:r>
              <a:rPr lang="en-US" sz="2400" b="0" i="0" u="none" strike="noStrike">
                <a:solidFill>
                  <a:schemeClr val="tx1"/>
                </a:solidFill>
                <a:effectLst/>
                <a:latin typeface="+mn-lt"/>
              </a:rPr>
              <a:t>This social story is designed to be customizable to your unique students and situation.</a:t>
            </a:r>
            <a:r>
              <a:rPr lang="en-US" sz="2400" b="0" i="0">
                <a:solidFill>
                  <a:schemeClr val="tx1"/>
                </a:solidFill>
                <a:effectLst/>
                <a:latin typeface="+mn-lt"/>
              </a:rPr>
              <a:t>​</a:t>
            </a:r>
            <a:endParaRPr lang="en-US"/>
          </a:p>
          <a:p>
            <a:pPr algn="l" rtl="0" fontAlgn="base">
              <a:spcAft>
                <a:spcPts val="600"/>
              </a:spcAft>
              <a:buFont typeface="Arial" panose="020B0604020202020204" pitchFamily="34" charset="0"/>
              <a:buChar char="•"/>
            </a:pPr>
            <a:r>
              <a:rPr lang="en-US" sz="2400" b="0" i="0" u="none" strike="noStrike">
                <a:solidFill>
                  <a:schemeClr val="tx1"/>
                </a:solidFill>
                <a:effectLst/>
                <a:latin typeface="+mn-lt"/>
                <a:cs typeface="Arial"/>
              </a:rPr>
              <a:t>On </a:t>
            </a:r>
            <a:r>
              <a:rPr lang="en-US" sz="2400" b="1" i="0" u="none" strike="noStrike">
                <a:solidFill>
                  <a:schemeClr val="tx1"/>
                </a:solidFill>
                <a:effectLst/>
                <a:latin typeface="+mn-lt"/>
                <a:cs typeface="Arial"/>
              </a:rPr>
              <a:t>slide 4</a:t>
            </a:r>
            <a:r>
              <a:rPr lang="en-US" sz="2400" b="0" i="0" u="none" strike="noStrike">
                <a:solidFill>
                  <a:schemeClr val="tx1"/>
                </a:solidFill>
                <a:effectLst/>
                <a:latin typeface="+mn-lt"/>
                <a:cs typeface="Arial"/>
              </a:rPr>
              <a:t>, please edit the dates to reflect the performance you will be attending.</a:t>
            </a:r>
            <a:r>
              <a:rPr lang="en-US" sz="2400" b="0" i="0">
                <a:solidFill>
                  <a:schemeClr val="tx1"/>
                </a:solidFill>
                <a:effectLst/>
                <a:latin typeface="+mn-lt"/>
                <a:cs typeface="Arial"/>
              </a:rPr>
              <a:t>​</a:t>
            </a:r>
          </a:p>
          <a:p>
            <a:pPr algn="l" rtl="0" fontAlgn="base">
              <a:spcAft>
                <a:spcPts val="600"/>
              </a:spcAft>
              <a:buFont typeface="Arial" panose="020B0604020202020204" pitchFamily="34" charset="0"/>
              <a:buChar char="•"/>
            </a:pPr>
            <a:r>
              <a:rPr lang="en-US" sz="2400" b="0" i="0" u="none" strike="noStrike">
                <a:solidFill>
                  <a:schemeClr val="tx1"/>
                </a:solidFill>
                <a:effectLst/>
                <a:latin typeface="+mn-lt"/>
              </a:rPr>
              <a:t>On </a:t>
            </a:r>
            <a:r>
              <a:rPr lang="en-US" sz="2400" b="1" i="0" u="none" strike="noStrike">
                <a:solidFill>
                  <a:schemeClr val="tx1"/>
                </a:solidFill>
                <a:effectLst/>
                <a:latin typeface="+mn-lt"/>
              </a:rPr>
              <a:t>slides 5-6</a:t>
            </a:r>
            <a:r>
              <a:rPr lang="en-US" sz="2400" b="0" i="0" u="none" strike="noStrike">
                <a:solidFill>
                  <a:schemeClr val="tx1"/>
                </a:solidFill>
                <a:effectLst/>
                <a:latin typeface="+mn-lt"/>
              </a:rPr>
              <a:t>, please edit the text and photo to reflect the transportation your students should be prepared for.</a:t>
            </a:r>
            <a:r>
              <a:rPr lang="en-US" sz="2400" b="0" i="0">
                <a:solidFill>
                  <a:schemeClr val="tx1"/>
                </a:solidFill>
                <a:effectLst/>
                <a:latin typeface="+mn-lt"/>
              </a:rPr>
              <a:t>​</a:t>
            </a:r>
          </a:p>
          <a:p>
            <a:pPr algn="l" rtl="0" fontAlgn="base">
              <a:spcAft>
                <a:spcPts val="600"/>
              </a:spcAft>
              <a:buFont typeface="Arial" panose="020B0604020202020204" pitchFamily="34" charset="0"/>
              <a:buChar char="•"/>
            </a:pPr>
            <a:r>
              <a:rPr lang="en-US" sz="2400" b="0" i="0" u="none" strike="noStrike">
                <a:solidFill>
                  <a:schemeClr val="tx1"/>
                </a:solidFill>
                <a:effectLst/>
                <a:latin typeface="+mn-lt"/>
                <a:cs typeface="Arial"/>
              </a:rPr>
              <a:t>On </a:t>
            </a:r>
            <a:r>
              <a:rPr lang="en-US" sz="2400" b="1" i="0" u="none" strike="noStrike">
                <a:solidFill>
                  <a:schemeClr val="tx1"/>
                </a:solidFill>
                <a:effectLst/>
                <a:latin typeface="+mn-lt"/>
                <a:cs typeface="Arial"/>
              </a:rPr>
              <a:t>slides 20-21</a:t>
            </a:r>
            <a:r>
              <a:rPr lang="en-US" sz="2400" b="0" i="0" u="none" strike="noStrike">
                <a:solidFill>
                  <a:schemeClr val="tx1"/>
                </a:solidFill>
                <a:effectLst/>
                <a:latin typeface="+mn-lt"/>
                <a:cs typeface="Arial"/>
              </a:rPr>
              <a:t>, please edit the text and add a photo or image to represent how your students will get back home and what the plan for lunch will be.</a:t>
            </a:r>
            <a:r>
              <a:rPr lang="en-US" sz="2400" b="0" i="0">
                <a:solidFill>
                  <a:schemeClr val="tx1"/>
                </a:solidFill>
                <a:effectLst/>
                <a:latin typeface="+mn-lt"/>
                <a:cs typeface="Arial"/>
              </a:rPr>
              <a:t>​</a:t>
            </a:r>
          </a:p>
          <a:p>
            <a:pPr algn="l" rtl="0" fontAlgn="base">
              <a:spcAft>
                <a:spcPts val="600"/>
              </a:spcAft>
              <a:buFont typeface="Arial" panose="020B0604020202020204" pitchFamily="34" charset="0"/>
              <a:buChar char="•"/>
            </a:pPr>
            <a:r>
              <a:rPr lang="en-US" sz="2400" b="1" i="0" u="none" strike="noStrike">
                <a:solidFill>
                  <a:schemeClr val="tx1"/>
                </a:solidFill>
                <a:effectLst/>
                <a:latin typeface="+mn-lt"/>
                <a:cs typeface="Arial"/>
              </a:rPr>
              <a:t>Slide 11</a:t>
            </a:r>
            <a:r>
              <a:rPr lang="en-US" sz="2400" b="0" i="0" u="none" strike="noStrike">
                <a:solidFill>
                  <a:schemeClr val="tx1"/>
                </a:solidFill>
                <a:effectLst/>
                <a:latin typeface="+mn-lt"/>
                <a:cs typeface="Arial"/>
              </a:rPr>
              <a:t> is only relevant if you are attending a pre- or post-concert “Meet the Musician” session. If not, you may delete this slide.</a:t>
            </a:r>
            <a:r>
              <a:rPr lang="en-US" sz="2400" b="0" i="0">
                <a:solidFill>
                  <a:schemeClr val="tx1"/>
                </a:solidFill>
                <a:effectLst/>
                <a:latin typeface="+mn-lt"/>
                <a:cs typeface="Arial"/>
              </a:rPr>
              <a:t>​ If you are attending a session, you may edit and/or move this slide so it appears in the correct sequence.</a:t>
            </a:r>
          </a:p>
        </p:txBody>
      </p:sp>
      <p:sp>
        <p:nvSpPr>
          <p:cNvPr id="3" name="TextBox 2">
            <a:extLst>
              <a:ext uri="{FF2B5EF4-FFF2-40B4-BE49-F238E27FC236}">
                <a16:creationId xmlns:a16="http://schemas.microsoft.com/office/drawing/2014/main" id="{F7F8D691-8C1C-E9F1-24B8-B916F498291B}"/>
              </a:ext>
            </a:extLst>
          </p:cNvPr>
          <p:cNvSpPr txBox="1"/>
          <p:nvPr/>
        </p:nvSpPr>
        <p:spPr>
          <a:xfrm>
            <a:off x="6385785" y="5904211"/>
            <a:ext cx="5324414" cy="369332"/>
          </a:xfrm>
          <a:prstGeom prst="rect">
            <a:avLst/>
          </a:prstGeom>
          <a:noFill/>
        </p:spPr>
        <p:txBody>
          <a:bodyPr wrap="square" rtlCol="0">
            <a:spAutoFit/>
          </a:bodyPr>
          <a:lstStyle/>
          <a:p>
            <a:r>
              <a:rPr lang="en-US">
                <a:effectLst/>
                <a:latin typeface="+mj-lt"/>
              </a:rPr>
              <a:t>– Lynn Rubin, BSO Educators Advisory Council</a:t>
            </a:r>
          </a:p>
        </p:txBody>
      </p:sp>
    </p:spTree>
    <p:extLst>
      <p:ext uri="{BB962C8B-B14F-4D97-AF65-F5344CB8AC3E}">
        <p14:creationId xmlns:p14="http://schemas.microsoft.com/office/powerpoint/2010/main" val="287312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6EBF0-D4A6-9FAE-6A60-59A0FBACB372}"/>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E1EB3375-82CE-B6A4-0AEF-AE191A5EB44F}"/>
              </a:ext>
            </a:extLst>
          </p:cNvPr>
          <p:cNvSpPr>
            <a:spLocks noGrp="1"/>
          </p:cNvSpPr>
          <p:nvPr>
            <p:ph type="sldNum" sz="quarter" idx="11"/>
          </p:nvPr>
        </p:nvSpPr>
        <p:spPr>
          <a:xfrm>
            <a:off x="11481888" y="6367037"/>
            <a:ext cx="230400" cy="223560"/>
          </a:xfrm>
        </p:spPr>
        <p:txBody>
          <a:bodyPr/>
          <a:lstStyle/>
          <a:p>
            <a:fld id="{FD814145-5B10-4F3F-A6BF-3641B91211CF}" type="slidenum">
              <a:rPr lang="en-US" smtClean="0"/>
              <a:pPr/>
              <a:t>4</a:t>
            </a:fld>
            <a:endParaRPr lang="en-US"/>
          </a:p>
        </p:txBody>
      </p:sp>
      <p:sp>
        <p:nvSpPr>
          <p:cNvPr id="5" name="Content Placeholder 4">
            <a:extLst>
              <a:ext uri="{FF2B5EF4-FFF2-40B4-BE49-F238E27FC236}">
                <a16:creationId xmlns:a16="http://schemas.microsoft.com/office/drawing/2014/main" id="{5D83C492-F9CA-5515-E257-597A5FB0AB74}"/>
              </a:ext>
            </a:extLst>
          </p:cNvPr>
          <p:cNvSpPr>
            <a:spLocks noGrp="1"/>
          </p:cNvSpPr>
          <p:nvPr>
            <p:ph type="body" sz="quarter" idx="27"/>
          </p:nvPr>
        </p:nvSpPr>
        <p:spPr>
          <a:xfrm>
            <a:off x="6173669" y="1089025"/>
            <a:ext cx="5538619" cy="4359275"/>
          </a:xfrm>
        </p:spPr>
        <p:txBody>
          <a:bodyPr vert="horz" lIns="0" tIns="0" rIns="0" bIns="0" rtlCol="0" anchor="t">
            <a:noAutofit/>
          </a:bodyPr>
          <a:lstStyle/>
          <a:p>
            <a:pPr marL="0" indent="0" rtl="0" fontAlgn="base">
              <a:lnSpc>
                <a:spcPts val="3375"/>
              </a:lnSpc>
              <a:buNone/>
            </a:pPr>
            <a:r>
              <a:rPr lang="en-US" sz="2400" b="0" i="0" u="none" strike="noStrike">
                <a:solidFill>
                  <a:schemeClr val="tx1"/>
                </a:solidFill>
                <a:effectLst/>
                <a:latin typeface="+mn-lt"/>
              </a:rPr>
              <a:t>On </a:t>
            </a:r>
            <a:r>
              <a:rPr lang="en-US" sz="2400" b="1" i="0" u="none" strike="noStrike">
                <a:solidFill>
                  <a:schemeClr val="tx1"/>
                </a:solidFill>
                <a:effectLst/>
                <a:latin typeface="+mn-lt"/>
              </a:rPr>
              <a:t>Wednesday/Thursday/Friday, March 19/20/21st </a:t>
            </a:r>
            <a:r>
              <a:rPr lang="en-US" sz="2400" b="0" i="0" u="none" strike="noStrike">
                <a:solidFill>
                  <a:schemeClr val="tx1"/>
                </a:solidFill>
                <a:effectLst/>
                <a:latin typeface="+mn-lt"/>
              </a:rPr>
              <a:t>I am going on a </a:t>
            </a:r>
            <a:r>
              <a:rPr lang="en-US" sz="2400" b="1" i="0" u="none" strike="noStrike">
                <a:solidFill>
                  <a:schemeClr val="tx1"/>
                </a:solidFill>
                <a:effectLst/>
                <a:latin typeface="+mn-lt"/>
              </a:rPr>
              <a:t>field trip</a:t>
            </a:r>
            <a:r>
              <a:rPr lang="en-US" sz="2400" b="0" i="0" u="none" strike="noStrike">
                <a:solidFill>
                  <a:schemeClr val="tx1"/>
                </a:solidFill>
                <a:effectLst/>
                <a:latin typeface="+mn-lt"/>
              </a:rPr>
              <a:t> to see and hear the </a:t>
            </a:r>
            <a:r>
              <a:rPr lang="en-US" sz="2400" b="1" i="0" u="none" strike="noStrike">
                <a:solidFill>
                  <a:schemeClr val="tx1"/>
                </a:solidFill>
                <a:effectLst/>
                <a:latin typeface="+mn-lt"/>
              </a:rPr>
              <a:t>Boston Symphony Orchestra</a:t>
            </a:r>
            <a:r>
              <a:rPr lang="en-US" sz="2400" b="0" i="0" u="none" strike="noStrike">
                <a:solidFill>
                  <a:schemeClr val="tx1"/>
                </a:solidFill>
                <a:effectLst/>
                <a:latin typeface="+mn-lt"/>
              </a:rPr>
              <a:t> with my teacher and classmates.</a:t>
            </a:r>
            <a:r>
              <a:rPr lang="en-US" sz="2400" b="0" i="0">
                <a:solidFill>
                  <a:schemeClr val="tx1"/>
                </a:solidFill>
                <a:effectLst/>
                <a:latin typeface="+mn-lt"/>
              </a:rPr>
              <a:t>​</a:t>
            </a:r>
          </a:p>
          <a:p>
            <a:pPr marL="0" indent="0" rtl="0" fontAlgn="base">
              <a:lnSpc>
                <a:spcPts val="3375"/>
              </a:lnSpc>
              <a:buNone/>
            </a:pPr>
            <a:r>
              <a:rPr lang="en-US" sz="2400" b="0" i="0" u="none" strike="noStrike">
                <a:solidFill>
                  <a:schemeClr val="tx1"/>
                </a:solidFill>
                <a:effectLst/>
                <a:latin typeface="+mn-lt"/>
              </a:rPr>
              <a:t>You might notice the </a:t>
            </a:r>
            <a:r>
              <a:rPr lang="en-US" sz="2400" b="1" i="0" u="none" strike="noStrike">
                <a:solidFill>
                  <a:schemeClr val="tx1"/>
                </a:solidFill>
                <a:effectLst/>
                <a:latin typeface="+mn-lt"/>
              </a:rPr>
              <a:t>musicians’ colorful shirts</a:t>
            </a:r>
            <a:r>
              <a:rPr lang="en-US" sz="2400" b="0" i="0" u="none" strike="noStrike">
                <a:solidFill>
                  <a:schemeClr val="tx1"/>
                </a:solidFill>
                <a:effectLst/>
                <a:latin typeface="+mn-lt"/>
              </a:rPr>
              <a:t>. Each </a:t>
            </a:r>
            <a:r>
              <a:rPr lang="en-US" sz="2400" b="1" i="0" u="none" strike="noStrike">
                <a:solidFill>
                  <a:schemeClr val="tx1"/>
                </a:solidFill>
                <a:effectLst/>
                <a:latin typeface="+mn-lt"/>
              </a:rPr>
              <a:t>“Instrument Family” </a:t>
            </a:r>
            <a:r>
              <a:rPr lang="en-US" sz="2400" b="0" i="0" u="none" strike="noStrike">
                <a:solidFill>
                  <a:schemeClr val="tx1"/>
                </a:solidFill>
                <a:effectLst/>
                <a:latin typeface="+mn-lt"/>
              </a:rPr>
              <a:t>has its own color!</a:t>
            </a:r>
            <a:r>
              <a:rPr lang="en-US" sz="2400" b="0" i="0">
                <a:solidFill>
                  <a:schemeClr val="tx1"/>
                </a:solidFill>
                <a:effectLst/>
                <a:latin typeface="+mn-lt"/>
              </a:rPr>
              <a:t>​ (Musicians have new shirts this year. Can you find the differences in color?)</a:t>
            </a:r>
          </a:p>
        </p:txBody>
      </p:sp>
      <p:pic>
        <p:nvPicPr>
          <p:cNvPr id="15" name="Graphic 14">
            <a:extLst>
              <a:ext uri="{FF2B5EF4-FFF2-40B4-BE49-F238E27FC236}">
                <a16:creationId xmlns:a16="http://schemas.microsoft.com/office/drawing/2014/main" id="{C3BC568C-60C8-0041-0286-A38937368C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0675" y="6384327"/>
            <a:ext cx="1708150" cy="312347"/>
          </a:xfrm>
          <a:prstGeom prst="rect">
            <a:avLst/>
          </a:prstGeom>
        </p:spPr>
      </p:pic>
      <p:pic>
        <p:nvPicPr>
          <p:cNvPr id="4" name="Picture Placeholder 3">
            <a:extLst>
              <a:ext uri="{FF2B5EF4-FFF2-40B4-BE49-F238E27FC236}">
                <a16:creationId xmlns:a16="http://schemas.microsoft.com/office/drawing/2014/main" id="{F2C4259D-F5C5-2728-3E4E-18662F845987}"/>
              </a:ext>
            </a:extLst>
          </p:cNvPr>
          <p:cNvPicPr>
            <a:picLocks noGrp="1" noChangeAspect="1"/>
          </p:cNvPicPr>
          <p:nvPr>
            <p:ph type="pic" sz="quarter" idx="28"/>
          </p:nvPr>
        </p:nvPicPr>
        <p:blipFill>
          <a:blip r:embed="rId4">
            <a:extLst>
              <a:ext uri="{28A0092B-C50C-407E-A947-70E740481C1C}">
                <a14:useLocalDpi xmlns:a14="http://schemas.microsoft.com/office/drawing/2010/main" val="0"/>
              </a:ext>
            </a:extLst>
          </a:blip>
          <a:srcRect l="6322" r="6322"/>
          <a:stretch/>
        </p:blipFill>
        <p:spPr>
          <a:xfrm>
            <a:off x="-1" y="517686"/>
            <a:ext cx="5538619" cy="6340315"/>
          </a:xfrm>
        </p:spPr>
      </p:pic>
      <p:sp>
        <p:nvSpPr>
          <p:cNvPr id="22" name="Rectangle: Top Corners Rounded 21">
            <a:extLst>
              <a:ext uri="{FF2B5EF4-FFF2-40B4-BE49-F238E27FC236}">
                <a16:creationId xmlns:a16="http://schemas.microsoft.com/office/drawing/2014/main" id="{B407AFC0-F93D-32F1-1F69-CA1316DBA54C}"/>
              </a:ext>
            </a:extLst>
          </p:cNvPr>
          <p:cNvSpPr/>
          <p:nvPr/>
        </p:nvSpPr>
        <p:spPr>
          <a:xfrm flipH="1">
            <a:off x="5576894" y="5162131"/>
            <a:ext cx="228820" cy="572568"/>
          </a:xfrm>
          <a:prstGeom prst="round2SameRect">
            <a:avLst>
              <a:gd name="adj1" fmla="val 50000"/>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9992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17DE7-1CEC-075D-8B4B-81D55D262B80}"/>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0C26BB26-BF68-64C1-3967-4D6C532DD6EB}"/>
              </a:ext>
            </a:extLst>
          </p:cNvPr>
          <p:cNvSpPr>
            <a:spLocks noGrp="1"/>
          </p:cNvSpPr>
          <p:nvPr>
            <p:ph type="sldNum" sz="quarter" idx="11"/>
          </p:nvPr>
        </p:nvSpPr>
        <p:spPr>
          <a:xfrm>
            <a:off x="11481888" y="6367037"/>
            <a:ext cx="230400" cy="223560"/>
          </a:xfrm>
        </p:spPr>
        <p:txBody>
          <a:bodyPr/>
          <a:lstStyle/>
          <a:p>
            <a:fld id="{FD814145-5B10-4F3F-A6BF-3641B91211CF}" type="slidenum">
              <a:rPr lang="en-US" smtClean="0"/>
              <a:pPr/>
              <a:t>5</a:t>
            </a:fld>
            <a:endParaRPr lang="en-US"/>
          </a:p>
        </p:txBody>
      </p:sp>
      <p:sp>
        <p:nvSpPr>
          <p:cNvPr id="5" name="Content Placeholder 4">
            <a:extLst>
              <a:ext uri="{FF2B5EF4-FFF2-40B4-BE49-F238E27FC236}">
                <a16:creationId xmlns:a16="http://schemas.microsoft.com/office/drawing/2014/main" id="{EA1B79AD-78E4-9259-A948-72E6A8A91880}"/>
              </a:ext>
            </a:extLst>
          </p:cNvPr>
          <p:cNvSpPr>
            <a:spLocks noGrp="1"/>
          </p:cNvSpPr>
          <p:nvPr>
            <p:ph type="body" sz="quarter" idx="27"/>
          </p:nvPr>
        </p:nvSpPr>
        <p:spPr>
          <a:xfrm>
            <a:off x="6173669" y="1089025"/>
            <a:ext cx="5538619" cy="4359275"/>
          </a:xfrm>
        </p:spPr>
        <p:txBody>
          <a:bodyPr vert="horz" lIns="0" tIns="0" rIns="0" bIns="0" rtlCol="0" anchor="t">
            <a:noAutofit/>
          </a:bodyPr>
          <a:lstStyle/>
          <a:p>
            <a:pPr marL="0" indent="0">
              <a:buNone/>
            </a:pPr>
            <a:r>
              <a:rPr lang="en-US" sz="2400" b="1">
                <a:solidFill>
                  <a:schemeClr val="tx1"/>
                </a:solidFill>
                <a:effectLst/>
                <a:highlight>
                  <a:srgbClr val="FFFF00"/>
                </a:highlight>
                <a:latin typeface="+mj-lt"/>
                <a:cs typeface="Arial"/>
              </a:rPr>
              <a:t>Teachers – please edit this slide for your situation.</a:t>
            </a:r>
          </a:p>
          <a:p>
            <a:pPr marL="0" indent="0">
              <a:buNone/>
            </a:pPr>
            <a:endParaRPr lang="en-US" sz="2400" b="1">
              <a:solidFill>
                <a:schemeClr val="tx1"/>
              </a:solidFill>
              <a:effectLst/>
              <a:latin typeface="+mj-lt"/>
            </a:endParaRPr>
          </a:p>
          <a:p>
            <a:pPr marL="0" indent="0">
              <a:buNone/>
            </a:pPr>
            <a:r>
              <a:rPr lang="en-US" sz="2400">
                <a:solidFill>
                  <a:schemeClr val="tx1"/>
                </a:solidFill>
                <a:effectLst/>
                <a:latin typeface="+mj-lt"/>
                <a:cs typeface="Arial"/>
              </a:rPr>
              <a:t>Ideas include: </a:t>
            </a:r>
          </a:p>
          <a:p>
            <a:pPr marL="0" indent="0">
              <a:buNone/>
            </a:pPr>
            <a:r>
              <a:rPr lang="en-US" sz="2400">
                <a:solidFill>
                  <a:schemeClr val="tx1"/>
                </a:solidFill>
                <a:latin typeface="+mj-lt"/>
                <a:cs typeface="Arial"/>
              </a:rPr>
              <a:t>1. </a:t>
            </a:r>
            <a:r>
              <a:rPr lang="en-US" sz="2400">
                <a:solidFill>
                  <a:schemeClr val="tx1"/>
                </a:solidFill>
                <a:effectLst/>
                <a:latin typeface="+mj-lt"/>
                <a:cs typeface="Arial"/>
              </a:rPr>
              <a:t>Time you will leave school</a:t>
            </a:r>
          </a:p>
          <a:p>
            <a:pPr marL="0" indent="0">
              <a:buNone/>
            </a:pPr>
            <a:r>
              <a:rPr lang="en-US" sz="2400">
                <a:solidFill>
                  <a:schemeClr val="tx1"/>
                </a:solidFill>
                <a:latin typeface="+mj-lt"/>
                <a:cs typeface="Arial"/>
              </a:rPr>
              <a:t>2</a:t>
            </a:r>
            <a:r>
              <a:rPr lang="en-US" sz="2400">
                <a:solidFill>
                  <a:schemeClr val="tx1"/>
                </a:solidFill>
                <a:effectLst/>
                <a:latin typeface="+mj-lt"/>
                <a:cs typeface="Arial"/>
              </a:rPr>
              <a:t>. Bus or train expectations</a:t>
            </a:r>
          </a:p>
          <a:p>
            <a:pPr marL="0" indent="0">
              <a:buNone/>
            </a:pPr>
            <a:r>
              <a:rPr lang="en-US" sz="2400">
                <a:solidFill>
                  <a:schemeClr val="tx1"/>
                </a:solidFill>
                <a:latin typeface="+mj-lt"/>
                <a:cs typeface="Arial"/>
              </a:rPr>
              <a:t>3. </a:t>
            </a:r>
            <a:r>
              <a:rPr lang="en-US" sz="2400">
                <a:solidFill>
                  <a:schemeClr val="tx1"/>
                </a:solidFill>
                <a:effectLst/>
                <a:latin typeface="+mj-lt"/>
                <a:cs typeface="Arial"/>
              </a:rPr>
              <a:t>Walking down the street expectations</a:t>
            </a:r>
          </a:p>
          <a:p>
            <a:pPr marL="0" indent="0">
              <a:buNone/>
            </a:pPr>
            <a:endParaRPr lang="en-US" sz="2400" b="1">
              <a:solidFill>
                <a:schemeClr val="tx1"/>
              </a:solidFill>
              <a:effectLst/>
              <a:latin typeface="+mj-lt"/>
            </a:endParaRPr>
          </a:p>
        </p:txBody>
      </p:sp>
      <p:sp>
        <p:nvSpPr>
          <p:cNvPr id="22" name="Rectangle: Top Corners Rounded 21">
            <a:extLst>
              <a:ext uri="{FF2B5EF4-FFF2-40B4-BE49-F238E27FC236}">
                <a16:creationId xmlns:a16="http://schemas.microsoft.com/office/drawing/2014/main" id="{55431598-2D32-9200-B0B7-21FDCF093AA7}"/>
              </a:ext>
            </a:extLst>
          </p:cNvPr>
          <p:cNvSpPr/>
          <p:nvPr/>
        </p:nvSpPr>
        <p:spPr>
          <a:xfrm flipH="1">
            <a:off x="5576894" y="5162131"/>
            <a:ext cx="228820" cy="572568"/>
          </a:xfrm>
          <a:prstGeom prst="round2SameRect">
            <a:avLst>
              <a:gd name="adj1" fmla="val 50000"/>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ap with a star&#10;&#10;Description automatically generated">
            <a:extLst>
              <a:ext uri="{FF2B5EF4-FFF2-40B4-BE49-F238E27FC236}">
                <a16:creationId xmlns:a16="http://schemas.microsoft.com/office/drawing/2014/main" id="{78A1F8F6-E34D-3813-9FA3-5A48C4036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729" y="228600"/>
            <a:ext cx="4187647" cy="2943094"/>
          </a:xfrm>
          <a:prstGeom prst="rect">
            <a:avLst/>
          </a:prstGeom>
        </p:spPr>
      </p:pic>
      <p:pic>
        <p:nvPicPr>
          <p:cNvPr id="8" name="Picture 7" descr="A group of people standing next to a yellow school bus&#10;&#10;Description automatically generated">
            <a:extLst>
              <a:ext uri="{FF2B5EF4-FFF2-40B4-BE49-F238E27FC236}">
                <a16:creationId xmlns:a16="http://schemas.microsoft.com/office/drawing/2014/main" id="{96B98B03-981A-7EFE-416E-A101F5805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729" y="3268662"/>
            <a:ext cx="4204275" cy="2632583"/>
          </a:xfrm>
          <a:prstGeom prst="rect">
            <a:avLst/>
          </a:prstGeom>
        </p:spPr>
      </p:pic>
    </p:spTree>
    <p:extLst>
      <p:ext uri="{BB962C8B-B14F-4D97-AF65-F5344CB8AC3E}">
        <p14:creationId xmlns:p14="http://schemas.microsoft.com/office/powerpoint/2010/main" val="495676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BC26B-D308-59F9-8088-07BEE26D587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E3E744-97D0-9BF1-3E37-7572DDD496D0}"/>
              </a:ext>
            </a:extLst>
          </p:cNvPr>
          <p:cNvSpPr>
            <a:spLocks noGrp="1"/>
          </p:cNvSpPr>
          <p:nvPr>
            <p:ph type="sldNum" sz="quarter" idx="11"/>
          </p:nvPr>
        </p:nvSpPr>
        <p:spPr/>
        <p:txBody>
          <a:bodyPr anchor="ctr">
            <a:normAutofit/>
          </a:bodyPr>
          <a:lstStyle/>
          <a:p>
            <a:pPr>
              <a:spcAft>
                <a:spcPts val="600"/>
              </a:spcAft>
            </a:pPr>
            <a:fld id="{FD814145-5B10-4F3F-A6BF-3641B91211CF}" type="slidenum">
              <a:rPr lang="en-US" smtClean="0"/>
              <a:pPr>
                <a:spcAft>
                  <a:spcPts val="600"/>
                </a:spcAft>
              </a:pPr>
              <a:t>6</a:t>
            </a:fld>
            <a:endParaRPr lang="en-US"/>
          </a:p>
        </p:txBody>
      </p:sp>
      <p:pic>
        <p:nvPicPr>
          <p:cNvPr id="6" name="Picture Placeholder 8">
            <a:extLst>
              <a:ext uri="{FF2B5EF4-FFF2-40B4-BE49-F238E27FC236}">
                <a16:creationId xmlns:a16="http://schemas.microsoft.com/office/drawing/2014/main" id="{5F0A4A71-67B0-35A3-9343-1640ECE9C801}"/>
              </a:ext>
            </a:extLst>
          </p:cNvPr>
          <p:cNvPicPr>
            <a:picLocks noChangeAspect="1"/>
          </p:cNvPicPr>
          <p:nvPr/>
        </p:nvPicPr>
        <p:blipFill>
          <a:blip r:embed="rId3">
            <a:extLst>
              <a:ext uri="{28A0092B-C50C-407E-A947-70E740481C1C}">
                <a14:useLocalDpi xmlns:a14="http://schemas.microsoft.com/office/drawing/2010/main" val="0"/>
              </a:ext>
            </a:extLst>
          </a:blip>
          <a:srcRect l="21345" r="24059"/>
          <a:stretch/>
        </p:blipFill>
        <p:spPr>
          <a:xfrm>
            <a:off x="0" y="342900"/>
            <a:ext cx="5691188" cy="6515100"/>
          </a:xfrm>
          <a:custGeom>
            <a:avLst/>
            <a:gdLst>
              <a:gd name="connsiteX0" fmla="*/ 2845651 w 5691304"/>
              <a:gd name="connsiteY0" fmla="*/ 0 h 6515101"/>
              <a:gd name="connsiteX1" fmla="*/ 5691302 w 5691304"/>
              <a:gd name="connsiteY1" fmla="*/ 2845651 h 6515101"/>
              <a:gd name="connsiteX2" fmla="*/ 5691301 w 5691304"/>
              <a:gd name="connsiteY2" fmla="*/ 5728247 h 6515101"/>
              <a:gd name="connsiteX3" fmla="*/ 5691304 w 5691304"/>
              <a:gd name="connsiteY3" fmla="*/ 5728247 h 6515101"/>
              <a:gd name="connsiteX4" fmla="*/ 5691304 w 5691304"/>
              <a:gd name="connsiteY4" fmla="*/ 6515101 h 6515101"/>
              <a:gd name="connsiteX5" fmla="*/ 0 w 5691304"/>
              <a:gd name="connsiteY5" fmla="*/ 6515101 h 6515101"/>
              <a:gd name="connsiteX6" fmla="*/ 0 w 5691304"/>
              <a:gd name="connsiteY6" fmla="*/ 5950038 h 6515101"/>
              <a:gd name="connsiteX7" fmla="*/ 0 w 5691304"/>
              <a:gd name="connsiteY7" fmla="*/ 5728247 h 6515101"/>
              <a:gd name="connsiteX8" fmla="*/ 0 w 5691304"/>
              <a:gd name="connsiteY8" fmla="*/ 2845651 h 6515101"/>
              <a:gd name="connsiteX9" fmla="*/ 2845651 w 5691304"/>
              <a:gd name="connsiteY9" fmla="*/ 0 h 651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91304" h="6515101">
                <a:moveTo>
                  <a:pt x="2845651" y="0"/>
                </a:moveTo>
                <a:cubicBezTo>
                  <a:pt x="4417261" y="0"/>
                  <a:pt x="5691302" y="1274041"/>
                  <a:pt x="5691302" y="2845651"/>
                </a:cubicBezTo>
                <a:lnTo>
                  <a:pt x="5691301" y="5728247"/>
                </a:lnTo>
                <a:lnTo>
                  <a:pt x="5691304" y="5728247"/>
                </a:lnTo>
                <a:lnTo>
                  <a:pt x="5691304" y="6515101"/>
                </a:lnTo>
                <a:lnTo>
                  <a:pt x="0" y="6515101"/>
                </a:lnTo>
                <a:lnTo>
                  <a:pt x="0" y="5950038"/>
                </a:lnTo>
                <a:lnTo>
                  <a:pt x="0" y="5728247"/>
                </a:lnTo>
                <a:lnTo>
                  <a:pt x="0" y="2845651"/>
                </a:lnTo>
                <a:cubicBezTo>
                  <a:pt x="0" y="1274041"/>
                  <a:pt x="1274041" y="0"/>
                  <a:pt x="2845651" y="0"/>
                </a:cubicBezTo>
                <a:close/>
              </a:path>
            </a:pathLst>
          </a:custGeom>
        </p:spPr>
      </p:pic>
      <p:sp>
        <p:nvSpPr>
          <p:cNvPr id="10" name="Rectangle: Top Corners Rounded 9">
            <a:extLst>
              <a:ext uri="{FF2B5EF4-FFF2-40B4-BE49-F238E27FC236}">
                <a16:creationId xmlns:a16="http://schemas.microsoft.com/office/drawing/2014/main" id="{890DFA68-149C-DAEB-29BD-5A3DEBF25D92}"/>
              </a:ext>
            </a:extLst>
          </p:cNvPr>
          <p:cNvSpPr/>
          <p:nvPr/>
        </p:nvSpPr>
        <p:spPr>
          <a:xfrm flipH="1">
            <a:off x="5576894" y="5162131"/>
            <a:ext cx="228820" cy="572568"/>
          </a:xfrm>
          <a:prstGeom prst="round2SameRect">
            <a:avLst>
              <a:gd name="adj1" fmla="val 50000"/>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4">
            <a:extLst>
              <a:ext uri="{FF2B5EF4-FFF2-40B4-BE49-F238E27FC236}">
                <a16:creationId xmlns:a16="http://schemas.microsoft.com/office/drawing/2014/main" id="{380F66D7-93B2-425F-F9F5-CA5028AACE1B}"/>
              </a:ext>
            </a:extLst>
          </p:cNvPr>
          <p:cNvSpPr>
            <a:spLocks noGrp="1"/>
          </p:cNvSpPr>
          <p:nvPr>
            <p:ph type="body" sz="quarter" idx="27"/>
          </p:nvPr>
        </p:nvSpPr>
        <p:spPr>
          <a:xfrm>
            <a:off x="6137035" y="1089025"/>
            <a:ext cx="5120984" cy="4359275"/>
          </a:xfrm>
        </p:spPr>
        <p:txBody>
          <a:bodyPr vert="horz" lIns="0" tIns="0" rIns="0" bIns="0" rtlCol="0" anchor="t">
            <a:noAutofit/>
          </a:bodyPr>
          <a:lstStyle/>
          <a:p>
            <a:pPr marL="0" indent="0">
              <a:buNone/>
            </a:pPr>
            <a:r>
              <a:rPr lang="en-US" sz="2400" b="1" i="0" u="none" strike="noStrike">
                <a:solidFill>
                  <a:schemeClr val="tx1"/>
                </a:solidFill>
                <a:effectLst/>
                <a:latin typeface="+mn-lt"/>
              </a:rPr>
              <a:t>Once we get off our bus/train, we will walk to Symphony Hall</a:t>
            </a:r>
            <a:r>
              <a:rPr lang="en-US" sz="2400" b="0" i="0" u="none" strike="noStrike">
                <a:solidFill>
                  <a:schemeClr val="tx1"/>
                </a:solidFill>
                <a:effectLst/>
                <a:latin typeface="+mn-lt"/>
              </a:rPr>
              <a:t>. This area is very busy and there will be a lot of people and cars. It will be important to </a:t>
            </a:r>
            <a:r>
              <a:rPr lang="en-US" sz="2400" b="1" i="0" u="none" strike="noStrike">
                <a:solidFill>
                  <a:schemeClr val="tx1"/>
                </a:solidFill>
                <a:effectLst/>
                <a:latin typeface="+mn-lt"/>
              </a:rPr>
              <a:t>stay with our teachers and buddies so we can be safe.</a:t>
            </a:r>
            <a:r>
              <a:rPr lang="en-US" sz="2400" b="0" i="0">
                <a:solidFill>
                  <a:schemeClr val="tx1"/>
                </a:solidFill>
                <a:effectLst/>
                <a:latin typeface="+mn-lt"/>
              </a:rPr>
              <a:t>​</a:t>
            </a:r>
            <a:endParaRPr lang="en-US" sz="2400">
              <a:solidFill>
                <a:schemeClr val="tx1"/>
              </a:solidFill>
              <a:effectLst/>
              <a:latin typeface="+mn-lt"/>
              <a:cs typeface="Arial"/>
            </a:endParaRPr>
          </a:p>
        </p:txBody>
      </p:sp>
    </p:spTree>
    <p:extLst>
      <p:ext uri="{BB962C8B-B14F-4D97-AF65-F5344CB8AC3E}">
        <p14:creationId xmlns:p14="http://schemas.microsoft.com/office/powerpoint/2010/main" val="553179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2149C-6A92-6A80-D6E8-91C0E7910D46}"/>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7AC2AE2C-0D72-F0D2-77F7-4C9519AC17DB}"/>
              </a:ext>
            </a:extLst>
          </p:cNvPr>
          <p:cNvSpPr>
            <a:spLocks noGrp="1"/>
          </p:cNvSpPr>
          <p:nvPr>
            <p:ph type="ftr" sz="quarter" idx="10"/>
          </p:nvPr>
        </p:nvSpPr>
        <p:spPr/>
        <p:txBody>
          <a:bodyPr/>
          <a:lstStyle/>
          <a:p>
            <a:r>
              <a:rPr lang="en-US"/>
              <a:t>Source Notes Here</a:t>
            </a:r>
          </a:p>
        </p:txBody>
      </p:sp>
      <p:sp>
        <p:nvSpPr>
          <p:cNvPr id="4" name="Slide Number Placeholder 3">
            <a:extLst>
              <a:ext uri="{FF2B5EF4-FFF2-40B4-BE49-F238E27FC236}">
                <a16:creationId xmlns:a16="http://schemas.microsoft.com/office/drawing/2014/main" id="{B9F24717-A0E9-6561-241D-F077B40CE5C3}"/>
              </a:ext>
            </a:extLst>
          </p:cNvPr>
          <p:cNvSpPr>
            <a:spLocks noGrp="1"/>
          </p:cNvSpPr>
          <p:nvPr>
            <p:ph type="sldNum" sz="quarter" idx="11"/>
          </p:nvPr>
        </p:nvSpPr>
        <p:spPr/>
        <p:txBody>
          <a:bodyPr/>
          <a:lstStyle/>
          <a:p>
            <a:fld id="{FD814145-5B10-4F3F-A6BF-3641B91211CF}" type="slidenum">
              <a:rPr lang="en-US" smtClean="0"/>
              <a:pPr/>
              <a:t>7</a:t>
            </a:fld>
            <a:endParaRPr lang="en-US"/>
          </a:p>
        </p:txBody>
      </p:sp>
      <p:sp>
        <p:nvSpPr>
          <p:cNvPr id="5" name="Text Placeholder 4">
            <a:extLst>
              <a:ext uri="{FF2B5EF4-FFF2-40B4-BE49-F238E27FC236}">
                <a16:creationId xmlns:a16="http://schemas.microsoft.com/office/drawing/2014/main" id="{681E86A0-5CEF-6FE2-0B78-B83C6C1A2288}"/>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DDAACE0A-81C9-5A63-179E-B5B9C81D24D6}"/>
              </a:ext>
            </a:extLst>
          </p:cNvPr>
          <p:cNvSpPr>
            <a:spLocks noGrp="1"/>
          </p:cNvSpPr>
          <p:nvPr>
            <p:ph type="body" sz="quarter" idx="27"/>
          </p:nvPr>
        </p:nvSpPr>
        <p:spPr>
          <a:xfrm>
            <a:off x="1587772" y="4340967"/>
            <a:ext cx="8922320" cy="1428007"/>
          </a:xfrm>
        </p:spPr>
        <p:txBody>
          <a:bodyPr/>
          <a:lstStyle/>
          <a:p>
            <a:pPr marL="0" indent="0">
              <a:buNone/>
            </a:pPr>
            <a:r>
              <a:rPr lang="en" sz="2400">
                <a:solidFill>
                  <a:schemeClr val="tx1"/>
                </a:solidFill>
                <a:latin typeface="+mn-lt"/>
                <a:ea typeface="Comic Sans MS"/>
                <a:cs typeface="Comic Sans MS"/>
                <a:sym typeface="Comic Sans MS"/>
              </a:rPr>
              <a:t>When we enter, </a:t>
            </a:r>
            <a:r>
              <a:rPr lang="en" sz="2400" b="1">
                <a:solidFill>
                  <a:schemeClr val="tx1"/>
                </a:solidFill>
                <a:latin typeface="+mn-lt"/>
                <a:ea typeface="Comic Sans MS"/>
                <a:cs typeface="Comic Sans MS"/>
                <a:sym typeface="Comic Sans MS"/>
              </a:rPr>
              <a:t>an usher wearing a uniform will check us in</a:t>
            </a:r>
            <a:r>
              <a:rPr lang="en" sz="2400">
                <a:solidFill>
                  <a:schemeClr val="tx1"/>
                </a:solidFill>
                <a:latin typeface="+mn-lt"/>
                <a:ea typeface="Comic Sans MS"/>
                <a:cs typeface="Comic Sans MS"/>
                <a:sym typeface="Comic Sans MS"/>
              </a:rPr>
              <a:t>. There will be many other people from many other schools, so the lobby may be crowded. I will </a:t>
            </a:r>
            <a:r>
              <a:rPr lang="en" sz="2400" b="1">
                <a:solidFill>
                  <a:schemeClr val="tx1"/>
                </a:solidFill>
                <a:latin typeface="+mn-lt"/>
                <a:ea typeface="Comic Sans MS"/>
                <a:cs typeface="Comic Sans MS"/>
                <a:sym typeface="Comic Sans MS"/>
              </a:rPr>
              <a:t>stay with my class</a:t>
            </a:r>
            <a:r>
              <a:rPr lang="en" sz="2400">
                <a:solidFill>
                  <a:schemeClr val="tx1"/>
                </a:solidFill>
                <a:latin typeface="+mn-lt"/>
                <a:ea typeface="Comic Sans MS"/>
                <a:cs typeface="Comic Sans MS"/>
                <a:sym typeface="Comic Sans MS"/>
              </a:rPr>
              <a:t> as we walk to the concert hall.</a:t>
            </a:r>
            <a:endParaRPr lang="en-US" sz="2400">
              <a:solidFill>
                <a:schemeClr val="tx1"/>
              </a:solidFill>
              <a:latin typeface="+mn-lt"/>
            </a:endParaRPr>
          </a:p>
        </p:txBody>
      </p:sp>
      <p:pic>
        <p:nvPicPr>
          <p:cNvPr id="8" name="Picture 7" descr="A group of people standing in a line&#10;&#10;Description automatically generated">
            <a:extLst>
              <a:ext uri="{FF2B5EF4-FFF2-40B4-BE49-F238E27FC236}">
                <a16:creationId xmlns:a16="http://schemas.microsoft.com/office/drawing/2014/main" id="{DCBE3F9A-9E36-1D2A-71E1-010EB9C39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0861" y="114301"/>
            <a:ext cx="6359396" cy="3972752"/>
          </a:xfrm>
          <a:prstGeom prst="rect">
            <a:avLst/>
          </a:prstGeom>
        </p:spPr>
      </p:pic>
    </p:spTree>
    <p:extLst>
      <p:ext uri="{BB962C8B-B14F-4D97-AF65-F5344CB8AC3E}">
        <p14:creationId xmlns:p14="http://schemas.microsoft.com/office/powerpoint/2010/main" val="2288845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E77CD-7F24-A964-D161-876FC7ECF00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79717D8-41AB-6FD4-79EB-DC693EAFBC1B}"/>
              </a:ext>
            </a:extLst>
          </p:cNvPr>
          <p:cNvSpPr>
            <a:spLocks noGrp="1"/>
          </p:cNvSpPr>
          <p:nvPr>
            <p:ph type="title"/>
          </p:nvPr>
        </p:nvSpPr>
        <p:spPr>
          <a:xfrm>
            <a:off x="320675" y="607491"/>
            <a:ext cx="11542712" cy="548679"/>
          </a:xfrm>
        </p:spPr>
        <p:txBody>
          <a:bodyPr anchor="ctr">
            <a:noAutofit/>
          </a:bodyPr>
          <a:lstStyle/>
          <a:p>
            <a:r>
              <a:rPr lang="en-US" sz="2400" b="0">
                <a:solidFill>
                  <a:schemeClr val="tx1"/>
                </a:solidFill>
                <a:effectLst/>
                <a:latin typeface="+mj-lt"/>
                <a:ea typeface="Roboto"/>
                <a:cs typeface="Arial"/>
              </a:rPr>
              <a:t>A security team will check our bags and I will walk through a metal detector to keep everyone safe. I will be </a:t>
            </a:r>
            <a:r>
              <a:rPr lang="en-US" sz="2400">
                <a:solidFill>
                  <a:schemeClr val="accent2"/>
                </a:solidFill>
                <a:effectLst/>
                <a:latin typeface="+mj-lt"/>
                <a:ea typeface="Roboto"/>
                <a:cs typeface="Arial"/>
              </a:rPr>
              <a:t>cooperative</a:t>
            </a:r>
            <a:r>
              <a:rPr lang="en-US" sz="2400" b="0">
                <a:solidFill>
                  <a:schemeClr val="tx1"/>
                </a:solidFill>
                <a:effectLst/>
                <a:latin typeface="+mj-lt"/>
                <a:ea typeface="Roboto"/>
                <a:cs typeface="Arial"/>
              </a:rPr>
              <a:t>.</a:t>
            </a:r>
            <a:endParaRPr lang="en-US" sz="2400" b="0">
              <a:solidFill>
                <a:schemeClr val="tx1"/>
              </a:solidFill>
              <a:effectLst/>
              <a:latin typeface="+mj-lt"/>
            </a:endParaRPr>
          </a:p>
        </p:txBody>
      </p:sp>
      <p:sp>
        <p:nvSpPr>
          <p:cNvPr id="3" name="Slide Number Placeholder 2">
            <a:extLst>
              <a:ext uri="{FF2B5EF4-FFF2-40B4-BE49-F238E27FC236}">
                <a16:creationId xmlns:a16="http://schemas.microsoft.com/office/drawing/2014/main" id="{55259E5F-A508-AD69-CE37-22731BFFEBD9}"/>
              </a:ext>
            </a:extLst>
          </p:cNvPr>
          <p:cNvSpPr>
            <a:spLocks noGrp="1"/>
          </p:cNvSpPr>
          <p:nvPr>
            <p:ph type="sldNum" sz="quarter" idx="11"/>
          </p:nvPr>
        </p:nvSpPr>
        <p:spPr/>
        <p:txBody>
          <a:bodyPr anchor="ctr">
            <a:normAutofit/>
          </a:bodyPr>
          <a:lstStyle/>
          <a:p>
            <a:pPr>
              <a:spcAft>
                <a:spcPts val="600"/>
              </a:spcAft>
            </a:pPr>
            <a:fld id="{FD814145-5B10-4F3F-A6BF-3641B91211CF}" type="slidenum">
              <a:rPr lang="en-US" smtClean="0"/>
              <a:pPr>
                <a:spcAft>
                  <a:spcPts val="600"/>
                </a:spcAft>
              </a:pPr>
              <a:t>8</a:t>
            </a:fld>
            <a:endParaRPr lang="en-US"/>
          </a:p>
        </p:txBody>
      </p:sp>
      <p:pic>
        <p:nvPicPr>
          <p:cNvPr id="6" name="Picture Placeholder 10">
            <a:extLst>
              <a:ext uri="{FF2B5EF4-FFF2-40B4-BE49-F238E27FC236}">
                <a16:creationId xmlns:a16="http://schemas.microsoft.com/office/drawing/2014/main" id="{040917F0-89E8-F9F4-8DD2-4C1112323DBE}"/>
              </a:ext>
            </a:extLst>
          </p:cNvPr>
          <p:cNvPicPr>
            <a:picLocks noChangeAspect="1"/>
          </p:cNvPicPr>
          <p:nvPr/>
        </p:nvPicPr>
        <p:blipFill>
          <a:blip r:embed="rId3">
            <a:extLst>
              <a:ext uri="{28A0092B-C50C-407E-A947-70E740481C1C}">
                <a14:useLocalDpi xmlns:a14="http://schemas.microsoft.com/office/drawing/2010/main" val="0"/>
              </a:ext>
            </a:extLst>
          </a:blip>
          <a:srcRect t="5300" b="5300"/>
          <a:stretch/>
        </p:blipFill>
        <p:spPr>
          <a:xfrm>
            <a:off x="320675" y="1616894"/>
            <a:ext cx="5334167" cy="4359275"/>
          </a:xfrm>
          <a:prstGeom prst="rect">
            <a:avLst/>
          </a:prstGeom>
          <a:noFill/>
          <a:ln>
            <a:noFill/>
          </a:ln>
        </p:spPr>
      </p:pic>
      <p:pic>
        <p:nvPicPr>
          <p:cNvPr id="7" name="Picture 6" descr="A person looking at a bag&#10;&#10;Description automatically generated">
            <a:extLst>
              <a:ext uri="{FF2B5EF4-FFF2-40B4-BE49-F238E27FC236}">
                <a16:creationId xmlns:a16="http://schemas.microsoft.com/office/drawing/2014/main" id="{C7A00BCC-F7FC-1444-57D1-A538E6C03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7518" y="1616894"/>
            <a:ext cx="5814770" cy="4359276"/>
          </a:xfrm>
          <a:prstGeom prst="rect">
            <a:avLst/>
          </a:prstGeom>
        </p:spPr>
      </p:pic>
    </p:spTree>
    <p:extLst>
      <p:ext uri="{BB962C8B-B14F-4D97-AF65-F5344CB8AC3E}">
        <p14:creationId xmlns:p14="http://schemas.microsoft.com/office/powerpoint/2010/main" val="1459271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85807B-6328-4C41-496D-5F71EA345037}"/>
              </a:ext>
            </a:extLst>
          </p:cNvPr>
          <p:cNvSpPr>
            <a:spLocks noGrp="1"/>
          </p:cNvSpPr>
          <p:nvPr>
            <p:ph type="ftr" sz="quarter" idx="18"/>
          </p:nvPr>
        </p:nvSpPr>
        <p:spPr>
          <a:xfrm>
            <a:off x="6173667" y="5638800"/>
            <a:ext cx="5691307" cy="361950"/>
          </a:xfrm>
        </p:spPr>
        <p:txBody>
          <a:bodyPr anchor="b">
            <a:normAutofit/>
          </a:bodyPr>
          <a:lstStyle/>
          <a:p>
            <a:pPr>
              <a:spcAft>
                <a:spcPts val="600"/>
              </a:spcAft>
            </a:pPr>
            <a:r>
              <a:rPr lang="en-US"/>
              <a:t>Source Notes Here</a:t>
            </a:r>
          </a:p>
        </p:txBody>
      </p:sp>
      <p:sp>
        <p:nvSpPr>
          <p:cNvPr id="4" name="Slide Number Placeholder 3">
            <a:extLst>
              <a:ext uri="{FF2B5EF4-FFF2-40B4-BE49-F238E27FC236}">
                <a16:creationId xmlns:a16="http://schemas.microsoft.com/office/drawing/2014/main" id="{E1DD0747-EAD0-23BA-0DD0-A3F8F39F63C8}"/>
              </a:ext>
            </a:extLst>
          </p:cNvPr>
          <p:cNvSpPr>
            <a:spLocks noGrp="1"/>
          </p:cNvSpPr>
          <p:nvPr>
            <p:ph type="sldNum" sz="quarter" idx="11"/>
          </p:nvPr>
        </p:nvSpPr>
        <p:spPr>
          <a:xfrm>
            <a:off x="11481888" y="6367037"/>
            <a:ext cx="230400" cy="223560"/>
          </a:xfrm>
        </p:spPr>
        <p:txBody>
          <a:bodyPr anchor="ctr">
            <a:normAutofit/>
          </a:bodyPr>
          <a:lstStyle/>
          <a:p>
            <a:pPr>
              <a:spcAft>
                <a:spcPts val="600"/>
              </a:spcAft>
            </a:pPr>
            <a:fld id="{FD814145-5B10-4F3F-A6BF-3641B91211CF}" type="slidenum">
              <a:rPr lang="en-US" smtClean="0"/>
              <a:pPr>
                <a:spcAft>
                  <a:spcPts val="600"/>
                </a:spcAft>
              </a:pPr>
              <a:t>9</a:t>
            </a:fld>
            <a:endParaRPr lang="en-US"/>
          </a:p>
        </p:txBody>
      </p:sp>
      <p:sp>
        <p:nvSpPr>
          <p:cNvPr id="5" name="Text Placeholder 4">
            <a:extLst>
              <a:ext uri="{FF2B5EF4-FFF2-40B4-BE49-F238E27FC236}">
                <a16:creationId xmlns:a16="http://schemas.microsoft.com/office/drawing/2014/main" id="{02A8B405-023F-C210-C1C0-9AB8CE91DB6A}"/>
              </a:ext>
            </a:extLst>
          </p:cNvPr>
          <p:cNvSpPr>
            <a:spLocks noGrp="1"/>
          </p:cNvSpPr>
          <p:nvPr>
            <p:ph type="body" sz="quarter" idx="27"/>
          </p:nvPr>
        </p:nvSpPr>
        <p:spPr>
          <a:xfrm>
            <a:off x="6173667" y="857250"/>
            <a:ext cx="5691305" cy="4359275"/>
          </a:xfrm>
        </p:spPr>
        <p:txBody>
          <a:bodyPr>
            <a:normAutofit/>
          </a:bodyPr>
          <a:lstStyle/>
          <a:p>
            <a:pPr marL="0" lvl="0" indent="0" rtl="0">
              <a:spcBef>
                <a:spcPts val="0"/>
              </a:spcBef>
              <a:spcAft>
                <a:spcPts val="0"/>
              </a:spcAft>
              <a:buNone/>
            </a:pPr>
            <a:endParaRPr lang="en-US" sz="2400"/>
          </a:p>
          <a:p>
            <a:pPr marL="0" lvl="0" indent="0" rtl="0">
              <a:spcBef>
                <a:spcPts val="0"/>
              </a:spcBef>
              <a:spcAft>
                <a:spcPts val="0"/>
              </a:spcAft>
              <a:buNone/>
            </a:pPr>
            <a:r>
              <a:rPr lang="en-US" sz="2400"/>
              <a:t>Then we will </a:t>
            </a:r>
            <a:r>
              <a:rPr lang="en-US" sz="2400" b="1"/>
              <a:t>walk to the concert hall</a:t>
            </a:r>
            <a:r>
              <a:rPr lang="en-US" sz="2400"/>
              <a:t>.   </a:t>
            </a:r>
          </a:p>
          <a:p>
            <a:pPr marL="0" lvl="0" indent="0" rtl="0">
              <a:spcBef>
                <a:spcPts val="0"/>
              </a:spcBef>
              <a:spcAft>
                <a:spcPts val="0"/>
              </a:spcAft>
              <a:buNone/>
            </a:pPr>
            <a:endParaRPr lang="en-US" sz="2400"/>
          </a:p>
          <a:p>
            <a:pPr marL="0" lvl="0" indent="0" rtl="0">
              <a:spcBef>
                <a:spcPts val="0"/>
              </a:spcBef>
              <a:spcAft>
                <a:spcPts val="0"/>
              </a:spcAft>
              <a:buNone/>
            </a:pPr>
            <a:r>
              <a:rPr lang="en-US" sz="2400"/>
              <a:t>Symphony Hall is very big. There will be signs to help to us find our seats.  </a:t>
            </a:r>
          </a:p>
          <a:p>
            <a:pPr marL="0" lvl="0" indent="0" rtl="0">
              <a:spcBef>
                <a:spcPts val="0"/>
              </a:spcBef>
              <a:spcAft>
                <a:spcPts val="0"/>
              </a:spcAft>
              <a:buNone/>
            </a:pPr>
            <a:endParaRPr lang="en-US" sz="2400"/>
          </a:p>
          <a:p>
            <a:pPr marL="0" lvl="0" indent="0" rtl="0">
              <a:spcBef>
                <a:spcPts val="0"/>
              </a:spcBef>
              <a:spcAft>
                <a:spcPts val="0"/>
              </a:spcAft>
              <a:buNone/>
            </a:pPr>
            <a:r>
              <a:rPr lang="en-US" sz="2400"/>
              <a:t>We may sit close to the stage, or we may sit in a balcony up high!  If our seats are in the balcony, we will walk up stairs or take an elevator. I will </a:t>
            </a:r>
            <a:r>
              <a:rPr lang="en-US" sz="2400" b="1"/>
              <a:t>stay with my class</a:t>
            </a:r>
            <a:r>
              <a:rPr lang="en-US" sz="2400"/>
              <a:t>.</a:t>
            </a:r>
          </a:p>
          <a:p>
            <a:pPr marL="0" lvl="0" indent="0" rtl="0">
              <a:spcBef>
                <a:spcPts val="0"/>
              </a:spcBef>
              <a:spcAft>
                <a:spcPts val="0"/>
              </a:spcAft>
              <a:buNone/>
            </a:pPr>
            <a:endParaRPr lang="en-US" sz="2400"/>
          </a:p>
          <a:p>
            <a:endParaRPr lang="en-US" sz="2400"/>
          </a:p>
        </p:txBody>
      </p:sp>
      <p:pic>
        <p:nvPicPr>
          <p:cNvPr id="8" name="Picture Placeholder 7" descr="A sign on a stand&#10;&#10;Description automatically generated">
            <a:extLst>
              <a:ext uri="{FF2B5EF4-FFF2-40B4-BE49-F238E27FC236}">
                <a16:creationId xmlns:a16="http://schemas.microsoft.com/office/drawing/2014/main" id="{D27293BC-AE5D-5250-6D02-21B9B5C6EBAA}"/>
              </a:ext>
            </a:extLst>
          </p:cNvPr>
          <p:cNvPicPr>
            <a:picLocks noGrp="1" noChangeAspect="1"/>
          </p:cNvPicPr>
          <p:nvPr>
            <p:ph type="pic" sz="quarter" idx="28"/>
          </p:nvPr>
        </p:nvPicPr>
        <p:blipFill>
          <a:blip r:embed="rId2">
            <a:extLst>
              <a:ext uri="{28A0092B-C50C-407E-A947-70E740481C1C}">
                <a14:useLocalDpi xmlns:a14="http://schemas.microsoft.com/office/drawing/2010/main" val="0"/>
              </a:ext>
            </a:extLst>
          </a:blip>
          <a:srcRect l="-18172" t="-24930" r="-23205" b="-18928"/>
          <a:stretch/>
        </p:blipFill>
        <p:spPr>
          <a:xfrm>
            <a:off x="482383" y="-220664"/>
            <a:ext cx="5691284" cy="6515101"/>
          </a:xfrm>
          <a:noFill/>
        </p:spPr>
      </p:pic>
    </p:spTree>
    <p:extLst>
      <p:ext uri="{BB962C8B-B14F-4D97-AF65-F5344CB8AC3E}">
        <p14:creationId xmlns:p14="http://schemas.microsoft.com/office/powerpoint/2010/main" val="2441927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Covers">
  <a:themeElements>
    <a:clrScheme name="boston">
      <a:dk1>
        <a:srgbClr val="14294F"/>
      </a:dk1>
      <a:lt1>
        <a:srgbClr val="FFFFFF"/>
      </a:lt1>
      <a:dk2>
        <a:srgbClr val="14294F"/>
      </a:dk2>
      <a:lt2>
        <a:srgbClr val="F7F1EE"/>
      </a:lt2>
      <a:accent1>
        <a:srgbClr val="14294F"/>
      </a:accent1>
      <a:accent2>
        <a:srgbClr val="2F63AF"/>
      </a:accent2>
      <a:accent3>
        <a:srgbClr val="00ABE6"/>
      </a:accent3>
      <a:accent4>
        <a:srgbClr val="B9DFF4"/>
      </a:accent4>
      <a:accent5>
        <a:srgbClr val="F7F1EE"/>
      </a:accent5>
      <a:accent6>
        <a:srgbClr val="FFFFFF"/>
      </a:accent6>
      <a:hlink>
        <a:srgbClr val="FFFFFF"/>
      </a:hlink>
      <a:folHlink>
        <a:srgbClr val="2F63AF"/>
      </a:folHlink>
    </a:clrScheme>
    <a:fontScheme name="Custom 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rs">
  <a:themeElements>
    <a:clrScheme name="boston">
      <a:dk1>
        <a:srgbClr val="14294F"/>
      </a:dk1>
      <a:lt1>
        <a:srgbClr val="FFFFFF"/>
      </a:lt1>
      <a:dk2>
        <a:srgbClr val="14294F"/>
      </a:dk2>
      <a:lt2>
        <a:srgbClr val="F7F1EE"/>
      </a:lt2>
      <a:accent1>
        <a:srgbClr val="14294F"/>
      </a:accent1>
      <a:accent2>
        <a:srgbClr val="2F63AF"/>
      </a:accent2>
      <a:accent3>
        <a:srgbClr val="00ABE6"/>
      </a:accent3>
      <a:accent4>
        <a:srgbClr val="B9DFF4"/>
      </a:accent4>
      <a:accent5>
        <a:srgbClr val="F7F1EE"/>
      </a:accent5>
      <a:accent6>
        <a:srgbClr val="FFFFFF"/>
      </a:accent6>
      <a:hlink>
        <a:srgbClr val="FFFFFF"/>
      </a:hlink>
      <a:folHlink>
        <a:srgbClr val="2F63AF"/>
      </a:folHlink>
    </a:clrScheme>
    <a:fontScheme name="Custom 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
  <a:themeElements>
    <a:clrScheme name="boston">
      <a:dk1>
        <a:srgbClr val="14294F"/>
      </a:dk1>
      <a:lt1>
        <a:srgbClr val="FFFFFF"/>
      </a:lt1>
      <a:dk2>
        <a:srgbClr val="14294F"/>
      </a:dk2>
      <a:lt2>
        <a:srgbClr val="F7F1EE"/>
      </a:lt2>
      <a:accent1>
        <a:srgbClr val="14294F"/>
      </a:accent1>
      <a:accent2>
        <a:srgbClr val="2F63AF"/>
      </a:accent2>
      <a:accent3>
        <a:srgbClr val="00ABE6"/>
      </a:accent3>
      <a:accent4>
        <a:srgbClr val="B9DFF4"/>
      </a:accent4>
      <a:accent5>
        <a:srgbClr val="F7F1EE"/>
      </a:accent5>
      <a:accent6>
        <a:srgbClr val="FFFFFF"/>
      </a:accent6>
      <a:hlink>
        <a:srgbClr val="FFFFFF"/>
      </a:hlink>
      <a:folHlink>
        <a:srgbClr val="2F63AF"/>
      </a:folHlink>
    </a:clrScheme>
    <a:fontScheme name="Custom 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VariableList UniqueId="51f51314-6b6a-4086-a061-f72104075e97" Name="Computed" ContentType="XML" MajorVersion="0" MinorVersion="1" isLocalCopy="False" IsBaseObject="False" DataSourceId="19b6de04-8136-4519-8543-ee2cc1019b1e" DataSourceMajorVersion="0" DataSourceMinorVersion="1"/>
</file>

<file path=customXml/item2.xml><?xml version="1.0" encoding="utf-8"?>
<ct:contentTypeSchema xmlns:ct="http://schemas.microsoft.com/office/2006/metadata/contentType" xmlns:ma="http://schemas.microsoft.com/office/2006/metadata/properties/metaAttributes" ct:_="" ma:_="" ma:contentTypeName="Document" ma:contentTypeID="0x01010039322607BE4D004F996558B0BDBD5926" ma:contentTypeVersion="18" ma:contentTypeDescription="Create a new document." ma:contentTypeScope="" ma:versionID="354f87fd8211168915c19afe4a5cbb51">
  <xsd:schema xmlns:xsd="http://www.w3.org/2001/XMLSchema" xmlns:xs="http://www.w3.org/2001/XMLSchema" xmlns:p="http://schemas.microsoft.com/office/2006/metadata/properties" xmlns:ns2="809c3a36-c1e4-4816-9f2e-a41aada8f803" xmlns:ns3="66f7c9e2-a61b-49bd-b3c4-bf96071637ba" targetNamespace="http://schemas.microsoft.com/office/2006/metadata/properties" ma:root="true" ma:fieldsID="d8ac86e0ab8f7d02a1811028b727d6d8" ns2:_="" ns3:_="">
    <xsd:import namespace="809c3a36-c1e4-4816-9f2e-a41aada8f803"/>
    <xsd:import namespace="66f7c9e2-a61b-49bd-b3c4-bf96071637ba"/>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9c3a36-c1e4-4816-9f2e-a41aada8f8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22ed747-5b1f-412d-b202-0a6f8e966cdf"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6f7c9e2-a61b-49bd-b3c4-bf96071637b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3cff647-0ffd-4ba3-9761-c16384aa8210}" ma:internalName="TaxCatchAll" ma:showField="CatchAllData" ma:web="66f7c9e2-a61b-49bd-b3c4-bf96071637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09c3a36-c1e4-4816-9f2e-a41aada8f803">
      <Terms xmlns="http://schemas.microsoft.com/office/infopath/2007/PartnerControls"/>
    </lcf76f155ced4ddcb4097134ff3c332f>
    <TaxCatchAll xmlns="66f7c9e2-a61b-49bd-b3c4-bf96071637ba" xsi:nil="true"/>
  </documentManagement>
</p:properties>
</file>

<file path=customXml/item4.xml><?xml version="1.0" encoding="utf-8"?>
<VariableList UniqueId="f66968ed-b723-44c2-92b3-cbef3ec675fe" Name="AD_HOC" ContentType="XML" MajorVersion="0" MinorVersion="1" isLocalCopy="False" IsBaseObject="False" DataSourceId="ee48e80e-cf2d-4022-bcea-a0c31a32f2f5" DataSourceMajorVersion="0" DataSourceMinorVersion="1"/>
</file>

<file path=customXml/item5.xml><?xml version="1.0" encoding="utf-8"?>
<VariableListDefinition name="AD_HOC" displayName="AD_HOC" id="f66968ed-b723-44c2-92b3-cbef3ec675fe" isdomainofvalue="False" dataSourceId="ee48e80e-cf2d-4022-bcea-a0c31a32f2f5"/>
</file>

<file path=customXml/item6.xml><?xml version="1.0" encoding="utf-8"?>
<AllExternalAdhocVariableMappings/>
</file>

<file path=customXml/item7.xml><?xml version="1.0" encoding="utf-8"?>
<VariableList UniqueId="60f1b89b-cee2-41ee-86fb-73d27c8afaee" Name="System" ContentType="XML" MajorVersion="0" MinorVersion="1" isLocalCopy="False" IsBaseObject="False" DataSourceId="8d729227-4d2d-40e9-a45a-24bcc9c746a1" DataSourceMajorVersion="0" DataSourceMinorVersion="1"/>
</file>

<file path=customXml/item8.xml><?xml version="1.0" encoding="utf-8"?>
<VariableListDefinition name="System" displayName="System" id="60f1b89b-cee2-41ee-86fb-73d27c8afaee" isdomainofvalue="False" dataSourceId="8d729227-4d2d-40e9-a45a-24bcc9c746a1"/>
</file>

<file path=customXml/item9.xml><?xml version="1.0" encoding="utf-8"?>
<VariableListDefinition name="Computed" displayName="Computed" id="51f51314-6b6a-4086-a061-f72104075e97" isdomainofvalue="False" dataSourceId="19b6de04-8136-4519-8543-ee2cc1019b1e"/>
</file>

<file path=customXml/itemProps1.xml><?xml version="1.0" encoding="utf-8"?>
<ds:datastoreItem xmlns:ds="http://schemas.openxmlformats.org/officeDocument/2006/customXml" ds:itemID="{40BD4C48-9A5D-4312-A53C-543C01111CB0}">
  <ds:schemaRefs>
    <ds:schemaRef ds:uri="http://schemas.microsoft.com/sharepoint/v3/contenttype/forms"/>
  </ds:schemaRefs>
</ds:datastoreItem>
</file>

<file path=customXml/itemProps10.xml><?xml version="1.0" encoding="utf-8"?>
<ds:datastoreItem xmlns:ds="http://schemas.openxmlformats.org/officeDocument/2006/customXml" ds:itemID="{8F51B709-E1E6-411E-8E7D-936B97AA9EAA}">
  <ds:schemaRefs/>
</ds:datastoreItem>
</file>

<file path=customXml/itemProps2.xml><?xml version="1.0" encoding="utf-8"?>
<ds:datastoreItem xmlns:ds="http://schemas.openxmlformats.org/officeDocument/2006/customXml" ds:itemID="{BF7C4F54-24E0-4750-AAE5-D0D0AB71E1B4}">
  <ds:schemaRefs>
    <ds:schemaRef ds:uri="66f7c9e2-a61b-49bd-b3c4-bf96071637ba"/>
    <ds:schemaRef ds:uri="809c3a36-c1e4-4816-9f2e-a41aada8f8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0B5FA99-E14B-4C53-AB5A-E113A23ADD3A}">
  <ds:schemaRefs>
    <ds:schemaRef ds:uri="http://schemas.microsoft.com/office/2006/documentManagement/types"/>
    <ds:schemaRef ds:uri="http://purl.org/dc/elements/1.1/"/>
    <ds:schemaRef ds:uri="66f7c9e2-a61b-49bd-b3c4-bf96071637ba"/>
    <ds:schemaRef ds:uri="http://purl.org/dc/dcmitype/"/>
    <ds:schemaRef ds:uri="http://www.w3.org/XML/1998/namespace"/>
    <ds:schemaRef ds:uri="http://schemas.openxmlformats.org/package/2006/metadata/core-properties"/>
    <ds:schemaRef ds:uri="http://schemas.microsoft.com/office/infopath/2007/PartnerControls"/>
    <ds:schemaRef ds:uri="http://purl.org/dc/terms/"/>
    <ds:schemaRef ds:uri="809c3a36-c1e4-4816-9f2e-a41aada8f803"/>
    <ds:schemaRef ds:uri="http://schemas.microsoft.com/office/2006/metadata/properties"/>
  </ds:schemaRefs>
</ds:datastoreItem>
</file>

<file path=customXml/itemProps4.xml><?xml version="1.0" encoding="utf-8"?>
<ds:datastoreItem xmlns:ds="http://schemas.openxmlformats.org/officeDocument/2006/customXml" ds:itemID="{FA58562F-C003-41C7-BBB0-3270F38A8DB1}">
  <ds:schemaRefs/>
</ds:datastoreItem>
</file>

<file path=customXml/itemProps5.xml><?xml version="1.0" encoding="utf-8"?>
<ds:datastoreItem xmlns:ds="http://schemas.openxmlformats.org/officeDocument/2006/customXml" ds:itemID="{51336D05-C0B2-40EE-A29D-305DD72F7895}">
  <ds:schemaRefs/>
</ds:datastoreItem>
</file>

<file path=customXml/itemProps6.xml><?xml version="1.0" encoding="utf-8"?>
<ds:datastoreItem xmlns:ds="http://schemas.openxmlformats.org/officeDocument/2006/customXml" ds:itemID="{DC562238-77F9-4178-B14A-AC6DB8ECDBAA}">
  <ds:schemaRefs/>
</ds:datastoreItem>
</file>

<file path=customXml/itemProps7.xml><?xml version="1.0" encoding="utf-8"?>
<ds:datastoreItem xmlns:ds="http://schemas.openxmlformats.org/officeDocument/2006/customXml" ds:itemID="{0E37B8EA-669E-496D-8144-AF67EED9238D}">
  <ds:schemaRefs/>
</ds:datastoreItem>
</file>

<file path=customXml/itemProps8.xml><?xml version="1.0" encoding="utf-8"?>
<ds:datastoreItem xmlns:ds="http://schemas.openxmlformats.org/officeDocument/2006/customXml" ds:itemID="{7FAC052D-68CB-453B-A28C-F636ACB5C787}">
  <ds:schemaRefs/>
</ds:datastoreItem>
</file>

<file path=customXml/itemProps9.xml><?xml version="1.0" encoding="utf-8"?>
<ds:datastoreItem xmlns:ds="http://schemas.openxmlformats.org/officeDocument/2006/customXml" ds:itemID="{28070C42-28D5-4F89-9304-FF1AF358E564}">
  <ds:schemaRefs/>
</ds:datastoreItem>
</file>

<file path=docProps/app.xml><?xml version="1.0" encoding="utf-8"?>
<Properties xmlns="http://schemas.openxmlformats.org/officeDocument/2006/extended-properties" xmlns:vt="http://schemas.openxmlformats.org/officeDocument/2006/docPropsVTypes">
  <TotalTime>0</TotalTime>
  <Words>1382</Words>
  <Application>Microsoft Office PowerPoint</Application>
  <PresentationFormat>Widescreen</PresentationFormat>
  <Paragraphs>99</Paragraphs>
  <Slides>21</Slides>
  <Notes>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Courier New</vt:lpstr>
      <vt:lpstr>Trebuchet MS</vt:lpstr>
      <vt:lpstr>Arial</vt:lpstr>
      <vt:lpstr>Aeonik</vt:lpstr>
      <vt:lpstr>Calibri</vt:lpstr>
      <vt:lpstr>Covers</vt:lpstr>
      <vt:lpstr>Dividers</vt:lpstr>
      <vt:lpstr>Template</vt:lpstr>
      <vt:lpstr>Social Story</vt:lpstr>
      <vt:lpstr>Notes for Teachers</vt:lpstr>
      <vt:lpstr>Notes for Teachers</vt:lpstr>
      <vt:lpstr>PowerPoint Presentation</vt:lpstr>
      <vt:lpstr>PowerPoint Presentation</vt:lpstr>
      <vt:lpstr>PowerPoint Presentation</vt:lpstr>
      <vt:lpstr>PowerPoint Presentation</vt:lpstr>
      <vt:lpstr>A security team will check our bags and I will walk through a metal detector to keep everyone safe. I will be cooperative.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Finally, it is time for the orchestra to play for us!  When the orchestra is playing, our job is to watch the musicians and listen quietly. After they finish their song, we can clap our hands. </vt:lpstr>
      <vt:lpstr>If the music or the audience is too loud, I can cover my ears or wear my noise-reduction headphones. (The BSO has extras if I need them!)   If I need to take a break, use the restroom, or solve a problem, I can ask my teacher between songs. </vt:lpstr>
      <vt:lpstr>PowerPoint Presentation</vt:lpstr>
      <vt:lpstr>PowerPoint Presentation</vt:lpstr>
      <vt:lpstr>PowerPoint Presentation</vt:lpstr>
      <vt:lpstr>Teachers - please edit this slide for your situation.   Ideas include: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Boquiren</dc:creator>
  <cp:lastModifiedBy>Lakeisha St Joy</cp:lastModifiedBy>
  <cp:revision>2</cp:revision>
  <dcterms:created xsi:type="dcterms:W3CDTF">2022-10-06T21:35:43Z</dcterms:created>
  <dcterms:modified xsi:type="dcterms:W3CDTF">2025-02-27T18:35:21Z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0x0101005C3B07897D440F4AA70798B5D8C1F65D</vt:lpwstr>
  </property>
  <property fmtid="{D5CDD505-2E9C-101B-9397-08002B2CF9AE}" pid="3" name="MediaServiceImageTags">
    <vt:lpwstr/>
  </property>
  <property fmtid="{D5CDD505-2E9C-101B-9397-08002B2CF9AE}" pid="4" name="TaxKeyword">
    <vt:lpwstr/>
  </property>
</Properties>
</file>